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5023" r:id="rId1"/>
  </p:sldMasterIdLst>
  <p:notesMasterIdLst>
    <p:notesMasterId r:id="rId25"/>
  </p:notesMasterIdLst>
  <p:sldIdLst>
    <p:sldId id="256" r:id="rId2"/>
    <p:sldId id="257" r:id="rId3"/>
    <p:sldId id="279" r:id="rId4"/>
    <p:sldId id="269" r:id="rId5"/>
    <p:sldId id="280" r:id="rId6"/>
    <p:sldId id="270" r:id="rId7"/>
    <p:sldId id="271" r:id="rId8"/>
    <p:sldId id="273" r:id="rId9"/>
    <p:sldId id="275" r:id="rId10"/>
    <p:sldId id="272" r:id="rId11"/>
    <p:sldId id="274" r:id="rId12"/>
    <p:sldId id="276" r:id="rId13"/>
    <p:sldId id="260" r:id="rId14"/>
    <p:sldId id="261" r:id="rId15"/>
    <p:sldId id="262" r:id="rId16"/>
    <p:sldId id="263" r:id="rId17"/>
    <p:sldId id="264" r:id="rId18"/>
    <p:sldId id="265" r:id="rId19"/>
    <p:sldId id="266" r:id="rId20"/>
    <p:sldId id="277" r:id="rId21"/>
    <p:sldId id="278" r:id="rId22"/>
    <p:sldId id="267"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0663"/>
  </p:normalViewPr>
  <p:slideViewPr>
    <p:cSldViewPr snapToGrid="0" snapToObjects="1">
      <p:cViewPr varScale="1">
        <p:scale>
          <a:sx n="104" d="100"/>
          <a:sy n="104" d="100"/>
        </p:scale>
        <p:origin x="8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DF368B-29A0-4C5E-892C-CC88F863B80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149DBD6-DD74-453C-A7D5-D1FD51505F2B}">
      <dgm:prSet/>
      <dgm:spPr/>
      <dgm:t>
        <a:bodyPr/>
        <a:lstStyle/>
        <a:p>
          <a:pPr>
            <a:lnSpc>
              <a:spcPct val="100000"/>
            </a:lnSpc>
          </a:pPr>
          <a:r>
            <a:rPr lang="en-US"/>
            <a:t>Definitions</a:t>
          </a:r>
        </a:p>
      </dgm:t>
    </dgm:pt>
    <dgm:pt modelId="{75E420E7-B263-45F6-B709-94A2413C4208}" type="parTrans" cxnId="{E087E21E-24C7-4D96-9FB0-EAC0602EEBC4}">
      <dgm:prSet/>
      <dgm:spPr/>
      <dgm:t>
        <a:bodyPr/>
        <a:lstStyle/>
        <a:p>
          <a:endParaRPr lang="en-US"/>
        </a:p>
      </dgm:t>
    </dgm:pt>
    <dgm:pt modelId="{A9C2F96C-416B-440D-9C4B-C6084E80348F}" type="sibTrans" cxnId="{E087E21E-24C7-4D96-9FB0-EAC0602EEBC4}">
      <dgm:prSet/>
      <dgm:spPr/>
      <dgm:t>
        <a:bodyPr/>
        <a:lstStyle/>
        <a:p>
          <a:endParaRPr lang="en-US"/>
        </a:p>
      </dgm:t>
    </dgm:pt>
    <dgm:pt modelId="{CB9970BF-8B85-4F60-A5BF-E83ECC5FD8CE}">
      <dgm:prSet/>
      <dgm:spPr/>
      <dgm:t>
        <a:bodyPr/>
        <a:lstStyle/>
        <a:p>
          <a:pPr>
            <a:lnSpc>
              <a:spcPct val="100000"/>
            </a:lnSpc>
          </a:pPr>
          <a:r>
            <a:rPr lang="en-US"/>
            <a:t>Architecture of PIG and Hive</a:t>
          </a:r>
        </a:p>
      </dgm:t>
    </dgm:pt>
    <dgm:pt modelId="{A38F3B27-4780-447F-B4A4-4ADDA9599023}" type="parTrans" cxnId="{7DE8C1F9-9B12-4814-83D2-B56CD0EBCF0D}">
      <dgm:prSet/>
      <dgm:spPr/>
      <dgm:t>
        <a:bodyPr/>
        <a:lstStyle/>
        <a:p>
          <a:endParaRPr lang="en-US"/>
        </a:p>
      </dgm:t>
    </dgm:pt>
    <dgm:pt modelId="{36A7E5B8-73F3-4286-94A9-396A12C7BEE1}" type="sibTrans" cxnId="{7DE8C1F9-9B12-4814-83D2-B56CD0EBCF0D}">
      <dgm:prSet/>
      <dgm:spPr/>
      <dgm:t>
        <a:bodyPr/>
        <a:lstStyle/>
        <a:p>
          <a:endParaRPr lang="en-US"/>
        </a:p>
      </dgm:t>
    </dgm:pt>
    <dgm:pt modelId="{5AB4F026-CA04-4EB0-A9E8-F519F9CA87E8}">
      <dgm:prSet/>
      <dgm:spPr/>
      <dgm:t>
        <a:bodyPr/>
        <a:lstStyle/>
        <a:p>
          <a:pPr>
            <a:lnSpc>
              <a:spcPct val="100000"/>
            </a:lnSpc>
          </a:pPr>
          <a:r>
            <a:rPr lang="en-US"/>
            <a:t>Installation</a:t>
          </a:r>
        </a:p>
      </dgm:t>
    </dgm:pt>
    <dgm:pt modelId="{B7C7F840-2427-4D33-8850-594F0AFFBC10}" type="parTrans" cxnId="{EF9053B3-111A-4374-93D0-8B827D7A2F83}">
      <dgm:prSet/>
      <dgm:spPr/>
      <dgm:t>
        <a:bodyPr/>
        <a:lstStyle/>
        <a:p>
          <a:endParaRPr lang="en-US"/>
        </a:p>
      </dgm:t>
    </dgm:pt>
    <dgm:pt modelId="{C63865D2-27D1-4FF8-94D0-FFC24929BA56}" type="sibTrans" cxnId="{EF9053B3-111A-4374-93D0-8B827D7A2F83}">
      <dgm:prSet/>
      <dgm:spPr/>
      <dgm:t>
        <a:bodyPr/>
        <a:lstStyle/>
        <a:p>
          <a:endParaRPr lang="en-US"/>
        </a:p>
      </dgm:t>
    </dgm:pt>
    <dgm:pt modelId="{DA367843-2BD2-48FD-81C6-9430BE18C211}">
      <dgm:prSet/>
      <dgm:spPr/>
      <dgm:t>
        <a:bodyPr/>
        <a:lstStyle/>
        <a:p>
          <a:pPr>
            <a:lnSpc>
              <a:spcPct val="100000"/>
            </a:lnSpc>
          </a:pPr>
          <a:r>
            <a:rPr lang="en-US" dirty="0"/>
            <a:t>Companies using PIG and Hive</a:t>
          </a:r>
        </a:p>
      </dgm:t>
    </dgm:pt>
    <dgm:pt modelId="{4874FE1C-7776-4112-B384-7AB31E7D59DA}" type="parTrans" cxnId="{0EB42266-B42A-4658-96F3-AE746C2E5952}">
      <dgm:prSet/>
      <dgm:spPr/>
      <dgm:t>
        <a:bodyPr/>
        <a:lstStyle/>
        <a:p>
          <a:endParaRPr lang="en-US"/>
        </a:p>
      </dgm:t>
    </dgm:pt>
    <dgm:pt modelId="{D6927F4E-94B5-425F-8409-8FFAB09140EA}" type="sibTrans" cxnId="{0EB42266-B42A-4658-96F3-AE746C2E5952}">
      <dgm:prSet/>
      <dgm:spPr/>
      <dgm:t>
        <a:bodyPr/>
        <a:lstStyle/>
        <a:p>
          <a:endParaRPr lang="en-US"/>
        </a:p>
      </dgm:t>
    </dgm:pt>
    <dgm:pt modelId="{752C5309-EAB5-4CCB-A635-9CD6110A9A64}">
      <dgm:prSet/>
      <dgm:spPr/>
      <dgm:t>
        <a:bodyPr/>
        <a:lstStyle/>
        <a:p>
          <a:pPr>
            <a:lnSpc>
              <a:spcPct val="100000"/>
            </a:lnSpc>
          </a:pPr>
          <a:r>
            <a:rPr lang="en-US" dirty="0"/>
            <a:t>Comparative Analysis</a:t>
          </a:r>
        </a:p>
      </dgm:t>
    </dgm:pt>
    <dgm:pt modelId="{76E2F9D9-FE8C-4614-B7C8-6DC17826098E}" type="parTrans" cxnId="{AAA1D2C7-C022-40A2-960B-3C1479314BE9}">
      <dgm:prSet/>
      <dgm:spPr/>
      <dgm:t>
        <a:bodyPr/>
        <a:lstStyle/>
        <a:p>
          <a:endParaRPr lang="en-US"/>
        </a:p>
      </dgm:t>
    </dgm:pt>
    <dgm:pt modelId="{04E88763-F8AD-4B24-A40E-6742B096FBF8}" type="sibTrans" cxnId="{AAA1D2C7-C022-40A2-960B-3C1479314BE9}">
      <dgm:prSet/>
      <dgm:spPr/>
      <dgm:t>
        <a:bodyPr/>
        <a:lstStyle/>
        <a:p>
          <a:endParaRPr lang="en-US"/>
        </a:p>
      </dgm:t>
    </dgm:pt>
    <dgm:pt modelId="{FCB73B07-067B-4022-AD82-BA982480370C}">
      <dgm:prSet/>
      <dgm:spPr/>
      <dgm:t>
        <a:bodyPr/>
        <a:lstStyle/>
        <a:p>
          <a:pPr>
            <a:lnSpc>
              <a:spcPct val="100000"/>
            </a:lnSpc>
          </a:pPr>
          <a:r>
            <a:rPr lang="en-US"/>
            <a:t>Conclusion</a:t>
          </a:r>
          <a:endParaRPr lang="en-US" dirty="0"/>
        </a:p>
      </dgm:t>
    </dgm:pt>
    <dgm:pt modelId="{E6106466-59F9-4BF9-8000-5F0519DA1CCF}" type="parTrans" cxnId="{5E393D34-E286-45CB-AEE8-53B85EC97CE3}">
      <dgm:prSet/>
      <dgm:spPr/>
      <dgm:t>
        <a:bodyPr/>
        <a:lstStyle/>
        <a:p>
          <a:endParaRPr lang="en-US"/>
        </a:p>
      </dgm:t>
    </dgm:pt>
    <dgm:pt modelId="{E2A25649-D8EB-4AFE-B472-A35F140C92A9}" type="sibTrans" cxnId="{5E393D34-E286-45CB-AEE8-53B85EC97CE3}">
      <dgm:prSet/>
      <dgm:spPr/>
      <dgm:t>
        <a:bodyPr/>
        <a:lstStyle/>
        <a:p>
          <a:endParaRPr lang="en-US"/>
        </a:p>
      </dgm:t>
    </dgm:pt>
    <dgm:pt modelId="{324BD582-52EE-497E-AFD2-F6934FFD9101}">
      <dgm:prSet/>
      <dgm:spPr/>
      <dgm:t>
        <a:bodyPr/>
        <a:lstStyle/>
        <a:p>
          <a:pPr>
            <a:lnSpc>
              <a:spcPct val="100000"/>
            </a:lnSpc>
          </a:pPr>
          <a:r>
            <a:rPr lang="en-US" dirty="0"/>
            <a:t>Demo</a:t>
          </a:r>
        </a:p>
      </dgm:t>
    </dgm:pt>
    <dgm:pt modelId="{E3FC56F6-D59C-45B5-A960-EF16913AD700}" type="sibTrans" cxnId="{A255C64C-FFCC-4E98-8F35-F7EFC1AA21B2}">
      <dgm:prSet/>
      <dgm:spPr/>
      <dgm:t>
        <a:bodyPr/>
        <a:lstStyle/>
        <a:p>
          <a:endParaRPr lang="en-US"/>
        </a:p>
      </dgm:t>
    </dgm:pt>
    <dgm:pt modelId="{D5C5605E-8FA2-44B9-A2F1-EC75E62A6577}" type="parTrans" cxnId="{A255C64C-FFCC-4E98-8F35-F7EFC1AA21B2}">
      <dgm:prSet/>
      <dgm:spPr/>
      <dgm:t>
        <a:bodyPr/>
        <a:lstStyle/>
        <a:p>
          <a:endParaRPr lang="en-US"/>
        </a:p>
      </dgm:t>
    </dgm:pt>
    <dgm:pt modelId="{4AE406AC-19E5-4DB7-BA21-A8BFB8A8D444}" type="pres">
      <dgm:prSet presAssocID="{E4DF368B-29A0-4C5E-892C-CC88F863B80D}" presName="root" presStyleCnt="0">
        <dgm:presLayoutVars>
          <dgm:dir/>
          <dgm:resizeHandles val="exact"/>
        </dgm:presLayoutVars>
      </dgm:prSet>
      <dgm:spPr/>
    </dgm:pt>
    <dgm:pt modelId="{404728B2-B6F7-4939-B269-A8A281187BAC}" type="pres">
      <dgm:prSet presAssocID="{E149DBD6-DD74-453C-A7D5-D1FD51505F2B}" presName="compNode" presStyleCnt="0"/>
      <dgm:spPr/>
    </dgm:pt>
    <dgm:pt modelId="{AA329666-5014-44D1-9FF3-FA345B779D6D}" type="pres">
      <dgm:prSet presAssocID="{E149DBD6-DD74-453C-A7D5-D1FD51505F2B}" presName="bgRect" presStyleLbl="bgShp" presStyleIdx="0" presStyleCnt="7"/>
      <dgm:spPr/>
    </dgm:pt>
    <dgm:pt modelId="{06F0BDCA-0956-4A2C-959D-722444D4A639}" type="pres">
      <dgm:prSet presAssocID="{E149DBD6-DD74-453C-A7D5-D1FD51505F2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7693BEDA-A050-4BB1-85F0-75FF3B25BDB5}" type="pres">
      <dgm:prSet presAssocID="{E149DBD6-DD74-453C-A7D5-D1FD51505F2B}" presName="spaceRect" presStyleCnt="0"/>
      <dgm:spPr/>
    </dgm:pt>
    <dgm:pt modelId="{BE8D7D04-4741-4646-BCB1-382ACB55D861}" type="pres">
      <dgm:prSet presAssocID="{E149DBD6-DD74-453C-A7D5-D1FD51505F2B}" presName="parTx" presStyleLbl="revTx" presStyleIdx="0" presStyleCnt="7">
        <dgm:presLayoutVars>
          <dgm:chMax val="0"/>
          <dgm:chPref val="0"/>
        </dgm:presLayoutVars>
      </dgm:prSet>
      <dgm:spPr/>
    </dgm:pt>
    <dgm:pt modelId="{00F1902D-A780-43FB-888A-B72CBDB71EA6}" type="pres">
      <dgm:prSet presAssocID="{A9C2F96C-416B-440D-9C4B-C6084E80348F}" presName="sibTrans" presStyleCnt="0"/>
      <dgm:spPr/>
    </dgm:pt>
    <dgm:pt modelId="{BAD7F6D1-A893-48EA-8CEF-FDA8D3D9EDB7}" type="pres">
      <dgm:prSet presAssocID="{CB9970BF-8B85-4F60-A5BF-E83ECC5FD8CE}" presName="compNode" presStyleCnt="0"/>
      <dgm:spPr/>
    </dgm:pt>
    <dgm:pt modelId="{A9E9FDB0-8E3E-4E54-A321-79C5F890AD73}" type="pres">
      <dgm:prSet presAssocID="{CB9970BF-8B85-4F60-A5BF-E83ECC5FD8CE}" presName="bgRect" presStyleLbl="bgShp" presStyleIdx="1" presStyleCnt="7"/>
      <dgm:spPr/>
    </dgm:pt>
    <dgm:pt modelId="{C65EFE79-0D2F-4DAD-BE66-DFDAB1286B1A}" type="pres">
      <dgm:prSet presAssocID="{CB9970BF-8B85-4F60-A5BF-E83ECC5FD8C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g"/>
        </a:ext>
      </dgm:extLst>
    </dgm:pt>
    <dgm:pt modelId="{5A0B5D8C-2FB6-4128-872D-1E445DA4EF7D}" type="pres">
      <dgm:prSet presAssocID="{CB9970BF-8B85-4F60-A5BF-E83ECC5FD8CE}" presName="spaceRect" presStyleCnt="0"/>
      <dgm:spPr/>
    </dgm:pt>
    <dgm:pt modelId="{FA106338-0C21-460A-804B-52075B00929A}" type="pres">
      <dgm:prSet presAssocID="{CB9970BF-8B85-4F60-A5BF-E83ECC5FD8CE}" presName="parTx" presStyleLbl="revTx" presStyleIdx="1" presStyleCnt="7">
        <dgm:presLayoutVars>
          <dgm:chMax val="0"/>
          <dgm:chPref val="0"/>
        </dgm:presLayoutVars>
      </dgm:prSet>
      <dgm:spPr/>
    </dgm:pt>
    <dgm:pt modelId="{10E2D50E-9339-4E39-9854-EB1EF2848F52}" type="pres">
      <dgm:prSet presAssocID="{36A7E5B8-73F3-4286-94A9-396A12C7BEE1}" presName="sibTrans" presStyleCnt="0"/>
      <dgm:spPr/>
    </dgm:pt>
    <dgm:pt modelId="{FFF10B8B-5CFC-4684-84D4-9F9424088267}" type="pres">
      <dgm:prSet presAssocID="{5AB4F026-CA04-4EB0-A9E8-F519F9CA87E8}" presName="compNode" presStyleCnt="0"/>
      <dgm:spPr/>
    </dgm:pt>
    <dgm:pt modelId="{66B746F6-158A-4065-98ED-2BCBACD2DAB2}" type="pres">
      <dgm:prSet presAssocID="{5AB4F026-CA04-4EB0-A9E8-F519F9CA87E8}" presName="bgRect" presStyleLbl="bgShp" presStyleIdx="2" presStyleCnt="7"/>
      <dgm:spPr/>
    </dgm:pt>
    <dgm:pt modelId="{FFD98866-3727-43C2-93F9-F64197FD1A97}" type="pres">
      <dgm:prSet presAssocID="{5AB4F026-CA04-4EB0-A9E8-F519F9CA87E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levision"/>
        </a:ext>
      </dgm:extLst>
    </dgm:pt>
    <dgm:pt modelId="{2A3E521A-0292-4278-B2CC-22D9324370FA}" type="pres">
      <dgm:prSet presAssocID="{5AB4F026-CA04-4EB0-A9E8-F519F9CA87E8}" presName="spaceRect" presStyleCnt="0"/>
      <dgm:spPr/>
    </dgm:pt>
    <dgm:pt modelId="{64D349AC-6C97-4F7E-BAA2-B442E9FBA4A5}" type="pres">
      <dgm:prSet presAssocID="{5AB4F026-CA04-4EB0-A9E8-F519F9CA87E8}" presName="parTx" presStyleLbl="revTx" presStyleIdx="2" presStyleCnt="7">
        <dgm:presLayoutVars>
          <dgm:chMax val="0"/>
          <dgm:chPref val="0"/>
        </dgm:presLayoutVars>
      </dgm:prSet>
      <dgm:spPr/>
    </dgm:pt>
    <dgm:pt modelId="{68C9BC18-DF28-4F6C-B2C4-40DCF2A21DDF}" type="pres">
      <dgm:prSet presAssocID="{C63865D2-27D1-4FF8-94D0-FFC24929BA56}" presName="sibTrans" presStyleCnt="0"/>
      <dgm:spPr/>
    </dgm:pt>
    <dgm:pt modelId="{1FB9EEC9-CD5C-4319-99EB-E764FB398BC9}" type="pres">
      <dgm:prSet presAssocID="{DA367843-2BD2-48FD-81C6-9430BE18C211}" presName="compNode" presStyleCnt="0"/>
      <dgm:spPr/>
    </dgm:pt>
    <dgm:pt modelId="{6078C780-A05D-4308-8C5D-1DBB2CC4B151}" type="pres">
      <dgm:prSet presAssocID="{DA367843-2BD2-48FD-81C6-9430BE18C211}" presName="bgRect" presStyleLbl="bgShp" presStyleIdx="3" presStyleCnt="7"/>
      <dgm:spPr/>
    </dgm:pt>
    <dgm:pt modelId="{0248101B-C93E-4E18-9631-8C804620FFEB}" type="pres">
      <dgm:prSet presAssocID="{DA367843-2BD2-48FD-81C6-9430BE18C21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ee with hive"/>
        </a:ext>
      </dgm:extLst>
    </dgm:pt>
    <dgm:pt modelId="{00FBE146-45C5-4C76-9D9A-C70510642CE3}" type="pres">
      <dgm:prSet presAssocID="{DA367843-2BD2-48FD-81C6-9430BE18C211}" presName="spaceRect" presStyleCnt="0"/>
      <dgm:spPr/>
    </dgm:pt>
    <dgm:pt modelId="{AC7F839F-C6CA-4F91-800E-E696D14B5AD9}" type="pres">
      <dgm:prSet presAssocID="{DA367843-2BD2-48FD-81C6-9430BE18C211}" presName="parTx" presStyleLbl="revTx" presStyleIdx="3" presStyleCnt="7">
        <dgm:presLayoutVars>
          <dgm:chMax val="0"/>
          <dgm:chPref val="0"/>
        </dgm:presLayoutVars>
      </dgm:prSet>
      <dgm:spPr/>
    </dgm:pt>
    <dgm:pt modelId="{47E0E396-2687-4D25-86F5-891E46ECB409}" type="pres">
      <dgm:prSet presAssocID="{D6927F4E-94B5-425F-8409-8FFAB09140EA}" presName="sibTrans" presStyleCnt="0"/>
      <dgm:spPr/>
    </dgm:pt>
    <dgm:pt modelId="{C2A8185F-8C30-4835-95C4-274C0B16F886}" type="pres">
      <dgm:prSet presAssocID="{752C5309-EAB5-4CCB-A635-9CD6110A9A64}" presName="compNode" presStyleCnt="0"/>
      <dgm:spPr/>
    </dgm:pt>
    <dgm:pt modelId="{7AA13B1A-8AA2-46FA-86C1-E44DF0D5683B}" type="pres">
      <dgm:prSet presAssocID="{752C5309-EAB5-4CCB-A635-9CD6110A9A64}" presName="bgRect" presStyleLbl="bgShp" presStyleIdx="4" presStyleCnt="7"/>
      <dgm:spPr/>
    </dgm:pt>
    <dgm:pt modelId="{8FD5D605-D236-43C7-8787-CB9EC3D1D9B1}" type="pres">
      <dgm:prSet presAssocID="{752C5309-EAB5-4CCB-A635-9CD6110A9A6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Venn Diagram"/>
        </a:ext>
      </dgm:extLst>
    </dgm:pt>
    <dgm:pt modelId="{A98BD72C-AE55-4FFD-8040-82B23ADB6BC9}" type="pres">
      <dgm:prSet presAssocID="{752C5309-EAB5-4CCB-A635-9CD6110A9A64}" presName="spaceRect" presStyleCnt="0"/>
      <dgm:spPr/>
    </dgm:pt>
    <dgm:pt modelId="{CA56CEF8-2EBB-4F5E-B176-8BB89CE62A93}" type="pres">
      <dgm:prSet presAssocID="{752C5309-EAB5-4CCB-A635-9CD6110A9A64}" presName="parTx" presStyleLbl="revTx" presStyleIdx="4" presStyleCnt="7">
        <dgm:presLayoutVars>
          <dgm:chMax val="0"/>
          <dgm:chPref val="0"/>
        </dgm:presLayoutVars>
      </dgm:prSet>
      <dgm:spPr/>
    </dgm:pt>
    <dgm:pt modelId="{7C2EE2A8-E329-45DB-87F5-8A144564C9AD}" type="pres">
      <dgm:prSet presAssocID="{04E88763-F8AD-4B24-A40E-6742B096FBF8}" presName="sibTrans" presStyleCnt="0"/>
      <dgm:spPr/>
    </dgm:pt>
    <dgm:pt modelId="{40281EC9-E57D-4C9E-8C47-D70B7DCA6412}" type="pres">
      <dgm:prSet presAssocID="{324BD582-52EE-497E-AFD2-F6934FFD9101}" presName="compNode" presStyleCnt="0"/>
      <dgm:spPr/>
    </dgm:pt>
    <dgm:pt modelId="{99A41622-9084-4C62-BA21-A78242DC163A}" type="pres">
      <dgm:prSet presAssocID="{324BD582-52EE-497E-AFD2-F6934FFD9101}" presName="bgRect" presStyleLbl="bgShp" presStyleIdx="5" presStyleCnt="7"/>
      <dgm:spPr/>
    </dgm:pt>
    <dgm:pt modelId="{4CD5C7C7-92A5-4AE6-BF5C-4B9233A5F54D}" type="pres">
      <dgm:prSet presAssocID="{324BD582-52EE-497E-AFD2-F6934FFD910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arning"/>
        </a:ext>
      </dgm:extLst>
    </dgm:pt>
    <dgm:pt modelId="{A730C2C8-08D1-4F0F-BDBC-B2FB04A5BC08}" type="pres">
      <dgm:prSet presAssocID="{324BD582-52EE-497E-AFD2-F6934FFD9101}" presName="spaceRect" presStyleCnt="0"/>
      <dgm:spPr/>
    </dgm:pt>
    <dgm:pt modelId="{D4019CA7-1641-4A26-8455-9407CDE23286}" type="pres">
      <dgm:prSet presAssocID="{324BD582-52EE-497E-AFD2-F6934FFD9101}" presName="parTx" presStyleLbl="revTx" presStyleIdx="5" presStyleCnt="7">
        <dgm:presLayoutVars>
          <dgm:chMax val="0"/>
          <dgm:chPref val="0"/>
        </dgm:presLayoutVars>
      </dgm:prSet>
      <dgm:spPr/>
    </dgm:pt>
    <dgm:pt modelId="{88387A17-D904-40EE-90A5-903F712DA5EA}" type="pres">
      <dgm:prSet presAssocID="{E3FC56F6-D59C-45B5-A960-EF16913AD700}" presName="sibTrans" presStyleCnt="0"/>
      <dgm:spPr/>
    </dgm:pt>
    <dgm:pt modelId="{44A85BA9-081F-4C51-9C1D-F41DA009A640}" type="pres">
      <dgm:prSet presAssocID="{FCB73B07-067B-4022-AD82-BA982480370C}" presName="compNode" presStyleCnt="0"/>
      <dgm:spPr/>
    </dgm:pt>
    <dgm:pt modelId="{B4197ECB-2D60-49FF-AE43-D77D0F07D4DC}" type="pres">
      <dgm:prSet presAssocID="{FCB73B07-067B-4022-AD82-BA982480370C}" presName="bgRect" presStyleLbl="bgShp" presStyleIdx="6" presStyleCnt="7"/>
      <dgm:spPr/>
    </dgm:pt>
    <dgm:pt modelId="{0693FC3A-B325-445B-91F5-8CBF5220977A}" type="pres">
      <dgm:prSet presAssocID="{FCB73B07-067B-4022-AD82-BA982480370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avel"/>
        </a:ext>
      </dgm:extLst>
    </dgm:pt>
    <dgm:pt modelId="{5879D686-FAA9-4C8E-A2B3-EFB797245915}" type="pres">
      <dgm:prSet presAssocID="{FCB73B07-067B-4022-AD82-BA982480370C}" presName="spaceRect" presStyleCnt="0"/>
      <dgm:spPr/>
    </dgm:pt>
    <dgm:pt modelId="{D85FDD00-D941-461D-99E3-A8F6891813C0}" type="pres">
      <dgm:prSet presAssocID="{FCB73B07-067B-4022-AD82-BA982480370C}" presName="parTx" presStyleLbl="revTx" presStyleIdx="6" presStyleCnt="7">
        <dgm:presLayoutVars>
          <dgm:chMax val="0"/>
          <dgm:chPref val="0"/>
        </dgm:presLayoutVars>
      </dgm:prSet>
      <dgm:spPr/>
    </dgm:pt>
  </dgm:ptLst>
  <dgm:cxnLst>
    <dgm:cxn modelId="{E087E21E-24C7-4D96-9FB0-EAC0602EEBC4}" srcId="{E4DF368B-29A0-4C5E-892C-CC88F863B80D}" destId="{E149DBD6-DD74-453C-A7D5-D1FD51505F2B}" srcOrd="0" destOrd="0" parTransId="{75E420E7-B263-45F6-B709-94A2413C4208}" sibTransId="{A9C2F96C-416B-440D-9C4B-C6084E80348F}"/>
    <dgm:cxn modelId="{773F2C28-CAA6-47C9-886C-58DD8D36C462}" type="presOf" srcId="{E4DF368B-29A0-4C5E-892C-CC88F863B80D}" destId="{4AE406AC-19E5-4DB7-BA21-A8BFB8A8D444}" srcOrd="0" destOrd="0" presId="urn:microsoft.com/office/officeart/2018/2/layout/IconVerticalSolidList"/>
    <dgm:cxn modelId="{5E393D34-E286-45CB-AEE8-53B85EC97CE3}" srcId="{E4DF368B-29A0-4C5E-892C-CC88F863B80D}" destId="{FCB73B07-067B-4022-AD82-BA982480370C}" srcOrd="6" destOrd="0" parTransId="{E6106466-59F9-4BF9-8000-5F0519DA1CCF}" sibTransId="{E2A25649-D8EB-4AFE-B472-A35F140C92A9}"/>
    <dgm:cxn modelId="{1A262542-18B0-2342-9086-7A8BA807C1FE}" type="presOf" srcId="{DA367843-2BD2-48FD-81C6-9430BE18C211}" destId="{AC7F839F-C6CA-4F91-800E-E696D14B5AD9}" srcOrd="0" destOrd="0" presId="urn:microsoft.com/office/officeart/2018/2/layout/IconVerticalSolidList"/>
    <dgm:cxn modelId="{A255C64C-FFCC-4E98-8F35-F7EFC1AA21B2}" srcId="{E4DF368B-29A0-4C5E-892C-CC88F863B80D}" destId="{324BD582-52EE-497E-AFD2-F6934FFD9101}" srcOrd="5" destOrd="0" parTransId="{D5C5605E-8FA2-44B9-A2F1-EC75E62A6577}" sibTransId="{E3FC56F6-D59C-45B5-A960-EF16913AD700}"/>
    <dgm:cxn modelId="{A7D5C755-3573-1040-AB17-E5D03B00DDF5}" type="presOf" srcId="{CB9970BF-8B85-4F60-A5BF-E83ECC5FD8CE}" destId="{FA106338-0C21-460A-804B-52075B00929A}" srcOrd="0" destOrd="0" presId="urn:microsoft.com/office/officeart/2018/2/layout/IconVerticalSolidList"/>
    <dgm:cxn modelId="{D5A9935E-5F41-5346-8585-85D1307D10BB}" type="presOf" srcId="{752C5309-EAB5-4CCB-A635-9CD6110A9A64}" destId="{CA56CEF8-2EBB-4F5E-B176-8BB89CE62A93}" srcOrd="0" destOrd="0" presId="urn:microsoft.com/office/officeart/2018/2/layout/IconVerticalSolidList"/>
    <dgm:cxn modelId="{0EB42266-B42A-4658-96F3-AE746C2E5952}" srcId="{E4DF368B-29A0-4C5E-892C-CC88F863B80D}" destId="{DA367843-2BD2-48FD-81C6-9430BE18C211}" srcOrd="3" destOrd="0" parTransId="{4874FE1C-7776-4112-B384-7AB31E7D59DA}" sibTransId="{D6927F4E-94B5-425F-8409-8FFAB09140EA}"/>
    <dgm:cxn modelId="{D3112BB0-2D13-104C-93EC-DA44A8E15CC2}" type="presOf" srcId="{FCB73B07-067B-4022-AD82-BA982480370C}" destId="{D85FDD00-D941-461D-99E3-A8F6891813C0}" srcOrd="0" destOrd="0" presId="urn:microsoft.com/office/officeart/2018/2/layout/IconVerticalSolidList"/>
    <dgm:cxn modelId="{EF9053B3-111A-4374-93D0-8B827D7A2F83}" srcId="{E4DF368B-29A0-4C5E-892C-CC88F863B80D}" destId="{5AB4F026-CA04-4EB0-A9E8-F519F9CA87E8}" srcOrd="2" destOrd="0" parTransId="{B7C7F840-2427-4D33-8850-594F0AFFBC10}" sibTransId="{C63865D2-27D1-4FF8-94D0-FFC24929BA56}"/>
    <dgm:cxn modelId="{AAA1D2C7-C022-40A2-960B-3C1479314BE9}" srcId="{E4DF368B-29A0-4C5E-892C-CC88F863B80D}" destId="{752C5309-EAB5-4CCB-A635-9CD6110A9A64}" srcOrd="4" destOrd="0" parTransId="{76E2F9D9-FE8C-4614-B7C8-6DC17826098E}" sibTransId="{04E88763-F8AD-4B24-A40E-6742B096FBF8}"/>
    <dgm:cxn modelId="{A69626C9-726C-4145-BA2A-B6B43B15785D}" type="presOf" srcId="{324BD582-52EE-497E-AFD2-F6934FFD9101}" destId="{D4019CA7-1641-4A26-8455-9407CDE23286}" srcOrd="0" destOrd="0" presId="urn:microsoft.com/office/officeart/2018/2/layout/IconVerticalSolidList"/>
    <dgm:cxn modelId="{66E0BACA-4AD6-214E-A1E5-077171FBA035}" type="presOf" srcId="{5AB4F026-CA04-4EB0-A9E8-F519F9CA87E8}" destId="{64D349AC-6C97-4F7E-BAA2-B442E9FBA4A5}" srcOrd="0" destOrd="0" presId="urn:microsoft.com/office/officeart/2018/2/layout/IconVerticalSolidList"/>
    <dgm:cxn modelId="{4DF912DF-50FC-0B43-ACB4-C0E66F22E7D6}" type="presOf" srcId="{E149DBD6-DD74-453C-A7D5-D1FD51505F2B}" destId="{BE8D7D04-4741-4646-BCB1-382ACB55D861}" srcOrd="0" destOrd="0" presId="urn:microsoft.com/office/officeart/2018/2/layout/IconVerticalSolidList"/>
    <dgm:cxn modelId="{7DE8C1F9-9B12-4814-83D2-B56CD0EBCF0D}" srcId="{E4DF368B-29A0-4C5E-892C-CC88F863B80D}" destId="{CB9970BF-8B85-4F60-A5BF-E83ECC5FD8CE}" srcOrd="1" destOrd="0" parTransId="{A38F3B27-4780-447F-B4A4-4ADDA9599023}" sibTransId="{36A7E5B8-73F3-4286-94A9-396A12C7BEE1}"/>
    <dgm:cxn modelId="{0FB0492D-D316-DE4D-BE3E-87624AA96C69}" type="presParOf" srcId="{4AE406AC-19E5-4DB7-BA21-A8BFB8A8D444}" destId="{404728B2-B6F7-4939-B269-A8A281187BAC}" srcOrd="0" destOrd="0" presId="urn:microsoft.com/office/officeart/2018/2/layout/IconVerticalSolidList"/>
    <dgm:cxn modelId="{497A8F3B-C40B-524E-A282-40CF7042157F}" type="presParOf" srcId="{404728B2-B6F7-4939-B269-A8A281187BAC}" destId="{AA329666-5014-44D1-9FF3-FA345B779D6D}" srcOrd="0" destOrd="0" presId="urn:microsoft.com/office/officeart/2018/2/layout/IconVerticalSolidList"/>
    <dgm:cxn modelId="{8568F829-9298-B140-870F-04F711648C5B}" type="presParOf" srcId="{404728B2-B6F7-4939-B269-A8A281187BAC}" destId="{06F0BDCA-0956-4A2C-959D-722444D4A639}" srcOrd="1" destOrd="0" presId="urn:microsoft.com/office/officeart/2018/2/layout/IconVerticalSolidList"/>
    <dgm:cxn modelId="{E37409FA-5D37-4249-9E2B-9448057A829C}" type="presParOf" srcId="{404728B2-B6F7-4939-B269-A8A281187BAC}" destId="{7693BEDA-A050-4BB1-85F0-75FF3B25BDB5}" srcOrd="2" destOrd="0" presId="urn:microsoft.com/office/officeart/2018/2/layout/IconVerticalSolidList"/>
    <dgm:cxn modelId="{CB017D1C-21C6-3646-828F-51691EB2C3D7}" type="presParOf" srcId="{404728B2-B6F7-4939-B269-A8A281187BAC}" destId="{BE8D7D04-4741-4646-BCB1-382ACB55D861}" srcOrd="3" destOrd="0" presId="urn:microsoft.com/office/officeart/2018/2/layout/IconVerticalSolidList"/>
    <dgm:cxn modelId="{74AE631D-9826-8D4B-933F-E8CC9F27C9AD}" type="presParOf" srcId="{4AE406AC-19E5-4DB7-BA21-A8BFB8A8D444}" destId="{00F1902D-A780-43FB-888A-B72CBDB71EA6}" srcOrd="1" destOrd="0" presId="urn:microsoft.com/office/officeart/2018/2/layout/IconVerticalSolidList"/>
    <dgm:cxn modelId="{392095B8-ED5E-B04A-A660-7BD810DC5725}" type="presParOf" srcId="{4AE406AC-19E5-4DB7-BA21-A8BFB8A8D444}" destId="{BAD7F6D1-A893-48EA-8CEF-FDA8D3D9EDB7}" srcOrd="2" destOrd="0" presId="urn:microsoft.com/office/officeart/2018/2/layout/IconVerticalSolidList"/>
    <dgm:cxn modelId="{8EE04F99-ABE6-9A44-9F14-D2DBC5049AC3}" type="presParOf" srcId="{BAD7F6D1-A893-48EA-8CEF-FDA8D3D9EDB7}" destId="{A9E9FDB0-8E3E-4E54-A321-79C5F890AD73}" srcOrd="0" destOrd="0" presId="urn:microsoft.com/office/officeart/2018/2/layout/IconVerticalSolidList"/>
    <dgm:cxn modelId="{8E8F8662-0D5E-EF41-A563-F30CC1B19E7D}" type="presParOf" srcId="{BAD7F6D1-A893-48EA-8CEF-FDA8D3D9EDB7}" destId="{C65EFE79-0D2F-4DAD-BE66-DFDAB1286B1A}" srcOrd="1" destOrd="0" presId="urn:microsoft.com/office/officeart/2018/2/layout/IconVerticalSolidList"/>
    <dgm:cxn modelId="{96AEB9C4-D78B-9A46-BD19-47E3495A3222}" type="presParOf" srcId="{BAD7F6D1-A893-48EA-8CEF-FDA8D3D9EDB7}" destId="{5A0B5D8C-2FB6-4128-872D-1E445DA4EF7D}" srcOrd="2" destOrd="0" presId="urn:microsoft.com/office/officeart/2018/2/layout/IconVerticalSolidList"/>
    <dgm:cxn modelId="{66831A0E-2935-2440-A6C9-05FD561A2958}" type="presParOf" srcId="{BAD7F6D1-A893-48EA-8CEF-FDA8D3D9EDB7}" destId="{FA106338-0C21-460A-804B-52075B00929A}" srcOrd="3" destOrd="0" presId="urn:microsoft.com/office/officeart/2018/2/layout/IconVerticalSolidList"/>
    <dgm:cxn modelId="{7F9CD3A3-96B5-CA46-86F8-B8F9D2A1FC62}" type="presParOf" srcId="{4AE406AC-19E5-4DB7-BA21-A8BFB8A8D444}" destId="{10E2D50E-9339-4E39-9854-EB1EF2848F52}" srcOrd="3" destOrd="0" presId="urn:microsoft.com/office/officeart/2018/2/layout/IconVerticalSolidList"/>
    <dgm:cxn modelId="{52F74766-EC19-B746-A306-ADE494F1F04D}" type="presParOf" srcId="{4AE406AC-19E5-4DB7-BA21-A8BFB8A8D444}" destId="{FFF10B8B-5CFC-4684-84D4-9F9424088267}" srcOrd="4" destOrd="0" presId="urn:microsoft.com/office/officeart/2018/2/layout/IconVerticalSolidList"/>
    <dgm:cxn modelId="{C134AEC5-56C6-9143-8336-0A0C33C98C80}" type="presParOf" srcId="{FFF10B8B-5CFC-4684-84D4-9F9424088267}" destId="{66B746F6-158A-4065-98ED-2BCBACD2DAB2}" srcOrd="0" destOrd="0" presId="urn:microsoft.com/office/officeart/2018/2/layout/IconVerticalSolidList"/>
    <dgm:cxn modelId="{55A00152-A1CD-F543-8649-21E72E29B41E}" type="presParOf" srcId="{FFF10B8B-5CFC-4684-84D4-9F9424088267}" destId="{FFD98866-3727-43C2-93F9-F64197FD1A97}" srcOrd="1" destOrd="0" presId="urn:microsoft.com/office/officeart/2018/2/layout/IconVerticalSolidList"/>
    <dgm:cxn modelId="{CE5C1A57-2446-EE41-8ABB-FF90E3BCF5E6}" type="presParOf" srcId="{FFF10B8B-5CFC-4684-84D4-9F9424088267}" destId="{2A3E521A-0292-4278-B2CC-22D9324370FA}" srcOrd="2" destOrd="0" presId="urn:microsoft.com/office/officeart/2018/2/layout/IconVerticalSolidList"/>
    <dgm:cxn modelId="{5F825996-B7ED-AD44-841D-E168419D9942}" type="presParOf" srcId="{FFF10B8B-5CFC-4684-84D4-9F9424088267}" destId="{64D349AC-6C97-4F7E-BAA2-B442E9FBA4A5}" srcOrd="3" destOrd="0" presId="urn:microsoft.com/office/officeart/2018/2/layout/IconVerticalSolidList"/>
    <dgm:cxn modelId="{CEA85B6D-140E-1642-9ABE-131447F1A30F}" type="presParOf" srcId="{4AE406AC-19E5-4DB7-BA21-A8BFB8A8D444}" destId="{68C9BC18-DF28-4F6C-B2C4-40DCF2A21DDF}" srcOrd="5" destOrd="0" presId="urn:microsoft.com/office/officeart/2018/2/layout/IconVerticalSolidList"/>
    <dgm:cxn modelId="{E267D06E-40EF-C442-B64B-9DD6451B2F03}" type="presParOf" srcId="{4AE406AC-19E5-4DB7-BA21-A8BFB8A8D444}" destId="{1FB9EEC9-CD5C-4319-99EB-E764FB398BC9}" srcOrd="6" destOrd="0" presId="urn:microsoft.com/office/officeart/2018/2/layout/IconVerticalSolidList"/>
    <dgm:cxn modelId="{D310B6A8-7048-AC46-BD95-3AFCB3657CFC}" type="presParOf" srcId="{1FB9EEC9-CD5C-4319-99EB-E764FB398BC9}" destId="{6078C780-A05D-4308-8C5D-1DBB2CC4B151}" srcOrd="0" destOrd="0" presId="urn:microsoft.com/office/officeart/2018/2/layout/IconVerticalSolidList"/>
    <dgm:cxn modelId="{A683BA01-D99D-9A4D-B0E5-74C1F71C2712}" type="presParOf" srcId="{1FB9EEC9-CD5C-4319-99EB-E764FB398BC9}" destId="{0248101B-C93E-4E18-9631-8C804620FFEB}" srcOrd="1" destOrd="0" presId="urn:microsoft.com/office/officeart/2018/2/layout/IconVerticalSolidList"/>
    <dgm:cxn modelId="{17BC3E1D-71C9-4E48-B5E0-03C57CEFBF9A}" type="presParOf" srcId="{1FB9EEC9-CD5C-4319-99EB-E764FB398BC9}" destId="{00FBE146-45C5-4C76-9D9A-C70510642CE3}" srcOrd="2" destOrd="0" presId="urn:microsoft.com/office/officeart/2018/2/layout/IconVerticalSolidList"/>
    <dgm:cxn modelId="{DF8C681C-9C22-224E-84BC-5D6C78DA2B38}" type="presParOf" srcId="{1FB9EEC9-CD5C-4319-99EB-E764FB398BC9}" destId="{AC7F839F-C6CA-4F91-800E-E696D14B5AD9}" srcOrd="3" destOrd="0" presId="urn:microsoft.com/office/officeart/2018/2/layout/IconVerticalSolidList"/>
    <dgm:cxn modelId="{56BFE01D-4232-1147-8887-2864EFEBF2A9}" type="presParOf" srcId="{4AE406AC-19E5-4DB7-BA21-A8BFB8A8D444}" destId="{47E0E396-2687-4D25-86F5-891E46ECB409}" srcOrd="7" destOrd="0" presId="urn:microsoft.com/office/officeart/2018/2/layout/IconVerticalSolidList"/>
    <dgm:cxn modelId="{3D33B4C9-ECA1-E34E-8B19-8ACC6EDBBD40}" type="presParOf" srcId="{4AE406AC-19E5-4DB7-BA21-A8BFB8A8D444}" destId="{C2A8185F-8C30-4835-95C4-274C0B16F886}" srcOrd="8" destOrd="0" presId="urn:microsoft.com/office/officeart/2018/2/layout/IconVerticalSolidList"/>
    <dgm:cxn modelId="{D8B0EC24-6F32-404C-AC7E-0C507A1D3A96}" type="presParOf" srcId="{C2A8185F-8C30-4835-95C4-274C0B16F886}" destId="{7AA13B1A-8AA2-46FA-86C1-E44DF0D5683B}" srcOrd="0" destOrd="0" presId="urn:microsoft.com/office/officeart/2018/2/layout/IconVerticalSolidList"/>
    <dgm:cxn modelId="{554D473F-5508-744F-B7EB-94ADF122A902}" type="presParOf" srcId="{C2A8185F-8C30-4835-95C4-274C0B16F886}" destId="{8FD5D605-D236-43C7-8787-CB9EC3D1D9B1}" srcOrd="1" destOrd="0" presId="urn:microsoft.com/office/officeart/2018/2/layout/IconVerticalSolidList"/>
    <dgm:cxn modelId="{7A152C71-91E0-3942-819A-72A403A13EBF}" type="presParOf" srcId="{C2A8185F-8C30-4835-95C4-274C0B16F886}" destId="{A98BD72C-AE55-4FFD-8040-82B23ADB6BC9}" srcOrd="2" destOrd="0" presId="urn:microsoft.com/office/officeart/2018/2/layout/IconVerticalSolidList"/>
    <dgm:cxn modelId="{85F06C61-1043-CD41-A55B-2A2D22AB658E}" type="presParOf" srcId="{C2A8185F-8C30-4835-95C4-274C0B16F886}" destId="{CA56CEF8-2EBB-4F5E-B176-8BB89CE62A93}" srcOrd="3" destOrd="0" presId="urn:microsoft.com/office/officeart/2018/2/layout/IconVerticalSolidList"/>
    <dgm:cxn modelId="{8AB118A6-63CB-FF42-9252-FA5BA840FE59}" type="presParOf" srcId="{4AE406AC-19E5-4DB7-BA21-A8BFB8A8D444}" destId="{7C2EE2A8-E329-45DB-87F5-8A144564C9AD}" srcOrd="9" destOrd="0" presId="urn:microsoft.com/office/officeart/2018/2/layout/IconVerticalSolidList"/>
    <dgm:cxn modelId="{9C5D453F-9B64-464C-92A9-EAF8461EE950}" type="presParOf" srcId="{4AE406AC-19E5-4DB7-BA21-A8BFB8A8D444}" destId="{40281EC9-E57D-4C9E-8C47-D70B7DCA6412}" srcOrd="10" destOrd="0" presId="urn:microsoft.com/office/officeart/2018/2/layout/IconVerticalSolidList"/>
    <dgm:cxn modelId="{B3E4DC45-D719-E249-BCCD-E253082096D7}" type="presParOf" srcId="{40281EC9-E57D-4C9E-8C47-D70B7DCA6412}" destId="{99A41622-9084-4C62-BA21-A78242DC163A}" srcOrd="0" destOrd="0" presId="urn:microsoft.com/office/officeart/2018/2/layout/IconVerticalSolidList"/>
    <dgm:cxn modelId="{1CFEE3E9-EF84-DE4C-9DC8-0C12405281D1}" type="presParOf" srcId="{40281EC9-E57D-4C9E-8C47-D70B7DCA6412}" destId="{4CD5C7C7-92A5-4AE6-BF5C-4B9233A5F54D}" srcOrd="1" destOrd="0" presId="urn:microsoft.com/office/officeart/2018/2/layout/IconVerticalSolidList"/>
    <dgm:cxn modelId="{2774B101-40C1-DE43-B668-2EE5D9DFE02F}" type="presParOf" srcId="{40281EC9-E57D-4C9E-8C47-D70B7DCA6412}" destId="{A730C2C8-08D1-4F0F-BDBC-B2FB04A5BC08}" srcOrd="2" destOrd="0" presId="urn:microsoft.com/office/officeart/2018/2/layout/IconVerticalSolidList"/>
    <dgm:cxn modelId="{16E111C5-154F-0845-BB74-1D31A040D7B5}" type="presParOf" srcId="{40281EC9-E57D-4C9E-8C47-D70B7DCA6412}" destId="{D4019CA7-1641-4A26-8455-9407CDE23286}" srcOrd="3" destOrd="0" presId="urn:microsoft.com/office/officeart/2018/2/layout/IconVerticalSolidList"/>
    <dgm:cxn modelId="{62937886-5926-7E41-ADE4-932DA8636DE2}" type="presParOf" srcId="{4AE406AC-19E5-4DB7-BA21-A8BFB8A8D444}" destId="{88387A17-D904-40EE-90A5-903F712DA5EA}" srcOrd="11" destOrd="0" presId="urn:microsoft.com/office/officeart/2018/2/layout/IconVerticalSolidList"/>
    <dgm:cxn modelId="{AEF25FFE-A736-4C42-85CF-74449D18D2BF}" type="presParOf" srcId="{4AE406AC-19E5-4DB7-BA21-A8BFB8A8D444}" destId="{44A85BA9-081F-4C51-9C1D-F41DA009A640}" srcOrd="12" destOrd="0" presId="urn:microsoft.com/office/officeart/2018/2/layout/IconVerticalSolidList"/>
    <dgm:cxn modelId="{CEEF6BDC-378E-BE46-8FEF-A8295778D2D8}" type="presParOf" srcId="{44A85BA9-081F-4C51-9C1D-F41DA009A640}" destId="{B4197ECB-2D60-49FF-AE43-D77D0F07D4DC}" srcOrd="0" destOrd="0" presId="urn:microsoft.com/office/officeart/2018/2/layout/IconVerticalSolidList"/>
    <dgm:cxn modelId="{4FAD5F09-19DD-9C4A-997D-89C57D0EFE62}" type="presParOf" srcId="{44A85BA9-081F-4C51-9C1D-F41DA009A640}" destId="{0693FC3A-B325-445B-91F5-8CBF5220977A}" srcOrd="1" destOrd="0" presId="urn:microsoft.com/office/officeart/2018/2/layout/IconVerticalSolidList"/>
    <dgm:cxn modelId="{EC027AC9-41F8-1F43-86D9-F43E22F03B46}" type="presParOf" srcId="{44A85BA9-081F-4C51-9C1D-F41DA009A640}" destId="{5879D686-FAA9-4C8E-A2B3-EFB797245915}" srcOrd="2" destOrd="0" presId="urn:microsoft.com/office/officeart/2018/2/layout/IconVerticalSolidList"/>
    <dgm:cxn modelId="{6CF990A1-86B1-234D-8367-D1A28B4EA4BC}" type="presParOf" srcId="{44A85BA9-081F-4C51-9C1D-F41DA009A640}" destId="{D85FDD00-D941-461D-99E3-A8F6891813C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0E9791-9E67-49DB-825A-BFCA169AA8AC}" type="doc">
      <dgm:prSet loTypeId="urn:microsoft.com/office/officeart/2005/8/layout/process4" loCatId="process" qsTypeId="urn:microsoft.com/office/officeart/2005/8/quickstyle/simple4" qsCatId="simple" csTypeId="urn:microsoft.com/office/officeart/2005/8/colors/colorful2" csCatId="colorful" phldr="1"/>
      <dgm:spPr/>
      <dgm:t>
        <a:bodyPr/>
        <a:lstStyle/>
        <a:p>
          <a:endParaRPr lang="en-US"/>
        </a:p>
      </dgm:t>
    </dgm:pt>
    <dgm:pt modelId="{E1FE948B-B193-4CC2-B874-A3314403B037}">
      <dgm:prSet/>
      <dgm:spPr/>
      <dgm:t>
        <a:bodyPr/>
        <a:lstStyle/>
        <a:p>
          <a:pPr>
            <a:defRPr b="1"/>
          </a:pPr>
          <a:r>
            <a:rPr lang="en-US" b="0" i="0" dirty="0"/>
            <a:t>Hadoop is a framework that was created as an alternative to conventional database systems to: </a:t>
          </a:r>
          <a:endParaRPr lang="en-US" dirty="0"/>
        </a:p>
      </dgm:t>
    </dgm:pt>
    <dgm:pt modelId="{82773EDD-E2A2-491E-A0AB-FA944A4EF3B8}" type="parTrans" cxnId="{4891DBAF-B5A2-40D9-9F16-6C026E68ADE2}">
      <dgm:prSet/>
      <dgm:spPr/>
      <dgm:t>
        <a:bodyPr/>
        <a:lstStyle/>
        <a:p>
          <a:endParaRPr lang="en-US"/>
        </a:p>
      </dgm:t>
    </dgm:pt>
    <dgm:pt modelId="{77224B36-412B-4640-9A82-5F1A1C8191CD}" type="sibTrans" cxnId="{4891DBAF-B5A2-40D9-9F16-6C026E68ADE2}">
      <dgm:prSet/>
      <dgm:spPr/>
      <dgm:t>
        <a:bodyPr/>
        <a:lstStyle/>
        <a:p>
          <a:endParaRPr lang="en-US"/>
        </a:p>
      </dgm:t>
    </dgm:pt>
    <dgm:pt modelId="{A03114A1-30E1-4916-A3A2-79DCEE3BEB46}">
      <dgm:prSet/>
      <dgm:spPr/>
      <dgm:t>
        <a:bodyPr/>
        <a:lstStyle/>
        <a:p>
          <a:pPr>
            <a:buFont typeface="Courier New" panose="02070309020205020404" pitchFamily="49" charset="0"/>
            <a:buNone/>
          </a:pPr>
          <a:r>
            <a:rPr lang="en-US" b="0" i="0" dirty="0"/>
            <a:t>Process large number of datasets.</a:t>
          </a:r>
          <a:endParaRPr lang="en-US" dirty="0"/>
        </a:p>
      </dgm:t>
    </dgm:pt>
    <dgm:pt modelId="{D1458616-5A85-46DA-B7C6-CEB6AC2090E1}" type="parTrans" cxnId="{88760AB5-3F14-4C6E-A49A-AE98EB0836F3}">
      <dgm:prSet/>
      <dgm:spPr/>
      <dgm:t>
        <a:bodyPr/>
        <a:lstStyle/>
        <a:p>
          <a:endParaRPr lang="en-US"/>
        </a:p>
      </dgm:t>
    </dgm:pt>
    <dgm:pt modelId="{CD2812E5-D510-4B5D-A3A4-4431E90756BE}" type="sibTrans" cxnId="{88760AB5-3F14-4C6E-A49A-AE98EB0836F3}">
      <dgm:prSet/>
      <dgm:spPr/>
      <dgm:t>
        <a:bodyPr/>
        <a:lstStyle/>
        <a:p>
          <a:endParaRPr lang="en-US"/>
        </a:p>
      </dgm:t>
    </dgm:pt>
    <dgm:pt modelId="{92BCFA2D-19E2-4664-9BF8-79AB1F74B904}">
      <dgm:prSet/>
      <dgm:spPr/>
      <dgm:t>
        <a:bodyPr/>
        <a:lstStyle/>
        <a:p>
          <a:pPr>
            <a:buFont typeface="Courier New" panose="02070309020205020404" pitchFamily="49" charset="0"/>
            <a:buChar char="o"/>
          </a:pPr>
          <a:r>
            <a:rPr lang="en-US" b="0" i="0" dirty="0"/>
            <a:t>Analyze</a:t>
          </a:r>
          <a:endParaRPr lang="en-US" dirty="0"/>
        </a:p>
      </dgm:t>
    </dgm:pt>
    <dgm:pt modelId="{4B348759-541F-47CE-B68E-3AB8F5C09FB9}" type="parTrans" cxnId="{33FFFBA3-938A-4B93-95CD-220CD0A11483}">
      <dgm:prSet/>
      <dgm:spPr/>
      <dgm:t>
        <a:bodyPr/>
        <a:lstStyle/>
        <a:p>
          <a:endParaRPr lang="en-US"/>
        </a:p>
      </dgm:t>
    </dgm:pt>
    <dgm:pt modelId="{A8F14219-6ADC-40FB-82B6-7F6423BE306C}" type="sibTrans" cxnId="{33FFFBA3-938A-4B93-95CD-220CD0A11483}">
      <dgm:prSet/>
      <dgm:spPr/>
      <dgm:t>
        <a:bodyPr/>
        <a:lstStyle/>
        <a:p>
          <a:endParaRPr lang="en-US"/>
        </a:p>
      </dgm:t>
    </dgm:pt>
    <dgm:pt modelId="{E55FBB93-B9B0-40A9-9403-8B32ED16C0C5}">
      <dgm:prSet/>
      <dgm:spPr/>
      <dgm:t>
        <a:bodyPr/>
        <a:lstStyle/>
        <a:p>
          <a:pPr>
            <a:buFont typeface="Courier New" panose="02070309020205020404" pitchFamily="49" charset="0"/>
            <a:buChar char="o"/>
          </a:pPr>
          <a:r>
            <a:rPr lang="en-US" b="0" i="0" dirty="0"/>
            <a:t>Store and retrieve</a:t>
          </a:r>
          <a:endParaRPr lang="en-US" dirty="0"/>
        </a:p>
      </dgm:t>
    </dgm:pt>
    <dgm:pt modelId="{CAC0A645-011F-4775-8922-5105979F542B}" type="parTrans" cxnId="{57579183-8B70-4941-A3E9-BA96B83C4F22}">
      <dgm:prSet/>
      <dgm:spPr/>
      <dgm:t>
        <a:bodyPr/>
        <a:lstStyle/>
        <a:p>
          <a:endParaRPr lang="en-US"/>
        </a:p>
      </dgm:t>
    </dgm:pt>
    <dgm:pt modelId="{D0EDB3E4-7410-48DE-B317-CF0348B6B3DF}" type="sibTrans" cxnId="{57579183-8B70-4941-A3E9-BA96B83C4F22}">
      <dgm:prSet/>
      <dgm:spPr/>
      <dgm:t>
        <a:bodyPr/>
        <a:lstStyle/>
        <a:p>
          <a:endParaRPr lang="en-US"/>
        </a:p>
      </dgm:t>
    </dgm:pt>
    <dgm:pt modelId="{2BBCC042-A71D-CE47-BB32-F2F9EAE88DE0}" type="pres">
      <dgm:prSet presAssocID="{1B0E9791-9E67-49DB-825A-BFCA169AA8AC}" presName="Name0" presStyleCnt="0">
        <dgm:presLayoutVars>
          <dgm:dir/>
          <dgm:animLvl val="lvl"/>
          <dgm:resizeHandles val="exact"/>
        </dgm:presLayoutVars>
      </dgm:prSet>
      <dgm:spPr/>
    </dgm:pt>
    <dgm:pt modelId="{0F28A76C-0FCD-AF4E-80AF-161B2C014333}" type="pres">
      <dgm:prSet presAssocID="{E1FE948B-B193-4CC2-B874-A3314403B037}" presName="boxAndChildren" presStyleCnt="0"/>
      <dgm:spPr/>
    </dgm:pt>
    <dgm:pt modelId="{AAA87A0D-E193-1F45-8687-698B91248EFD}" type="pres">
      <dgm:prSet presAssocID="{E1FE948B-B193-4CC2-B874-A3314403B037}" presName="parentTextBox" presStyleLbl="node1" presStyleIdx="0" presStyleCnt="1"/>
      <dgm:spPr/>
    </dgm:pt>
    <dgm:pt modelId="{1A2036F2-48F0-8349-AF64-41C5B5F92A87}" type="pres">
      <dgm:prSet presAssocID="{E1FE948B-B193-4CC2-B874-A3314403B037}" presName="entireBox" presStyleLbl="node1" presStyleIdx="0" presStyleCnt="1" custLinFactNeighborX="1756" custLinFactNeighborY="-3281"/>
      <dgm:spPr/>
    </dgm:pt>
    <dgm:pt modelId="{C81A00D3-F552-054D-846E-B059F64DBFA6}" type="pres">
      <dgm:prSet presAssocID="{E1FE948B-B193-4CC2-B874-A3314403B037}" presName="descendantBox" presStyleCnt="0"/>
      <dgm:spPr/>
    </dgm:pt>
    <dgm:pt modelId="{1A024B2A-C072-1948-9BEA-04349166602C}" type="pres">
      <dgm:prSet presAssocID="{A03114A1-30E1-4916-A3A2-79DCEE3BEB46}" presName="childTextBox" presStyleLbl="fgAccFollowNode1" presStyleIdx="0" presStyleCnt="3">
        <dgm:presLayoutVars>
          <dgm:bulletEnabled val="1"/>
        </dgm:presLayoutVars>
      </dgm:prSet>
      <dgm:spPr/>
    </dgm:pt>
    <dgm:pt modelId="{3036E415-0F7F-BB4B-B8E9-FCCCC4C6C32B}" type="pres">
      <dgm:prSet presAssocID="{92BCFA2D-19E2-4664-9BF8-79AB1F74B904}" presName="childTextBox" presStyleLbl="fgAccFollowNode1" presStyleIdx="1" presStyleCnt="3">
        <dgm:presLayoutVars>
          <dgm:bulletEnabled val="1"/>
        </dgm:presLayoutVars>
      </dgm:prSet>
      <dgm:spPr/>
    </dgm:pt>
    <dgm:pt modelId="{33EE2735-609C-024E-A722-FD2407C3CFA9}" type="pres">
      <dgm:prSet presAssocID="{E55FBB93-B9B0-40A9-9403-8B32ED16C0C5}" presName="childTextBox" presStyleLbl="fgAccFollowNode1" presStyleIdx="2" presStyleCnt="3">
        <dgm:presLayoutVars>
          <dgm:bulletEnabled val="1"/>
        </dgm:presLayoutVars>
      </dgm:prSet>
      <dgm:spPr/>
    </dgm:pt>
  </dgm:ptLst>
  <dgm:cxnLst>
    <dgm:cxn modelId="{B75C3401-F6F7-454D-AB9F-A73C05A5B991}" type="presOf" srcId="{E55FBB93-B9B0-40A9-9403-8B32ED16C0C5}" destId="{33EE2735-609C-024E-A722-FD2407C3CFA9}" srcOrd="0" destOrd="0" presId="urn:microsoft.com/office/officeart/2005/8/layout/process4"/>
    <dgm:cxn modelId="{B0D92A1E-6373-7049-B871-FC5C8DFD1B32}" type="presOf" srcId="{92BCFA2D-19E2-4664-9BF8-79AB1F74B904}" destId="{3036E415-0F7F-BB4B-B8E9-FCCCC4C6C32B}" srcOrd="0" destOrd="0" presId="urn:microsoft.com/office/officeart/2005/8/layout/process4"/>
    <dgm:cxn modelId="{CE35055A-675A-AC43-8F72-6B9AF86A68CF}" type="presOf" srcId="{1B0E9791-9E67-49DB-825A-BFCA169AA8AC}" destId="{2BBCC042-A71D-CE47-BB32-F2F9EAE88DE0}" srcOrd="0" destOrd="0" presId="urn:microsoft.com/office/officeart/2005/8/layout/process4"/>
    <dgm:cxn modelId="{9E6F4765-2851-2F49-B1C0-DDAED8A8FBF8}" type="presOf" srcId="{E1FE948B-B193-4CC2-B874-A3314403B037}" destId="{AAA87A0D-E193-1F45-8687-698B91248EFD}" srcOrd="0" destOrd="0" presId="urn:microsoft.com/office/officeart/2005/8/layout/process4"/>
    <dgm:cxn modelId="{44CFDD70-87B9-1145-8FC7-19CF6D169540}" type="presOf" srcId="{A03114A1-30E1-4916-A3A2-79DCEE3BEB46}" destId="{1A024B2A-C072-1948-9BEA-04349166602C}" srcOrd="0" destOrd="0" presId="urn:microsoft.com/office/officeart/2005/8/layout/process4"/>
    <dgm:cxn modelId="{57579183-8B70-4941-A3E9-BA96B83C4F22}" srcId="{E1FE948B-B193-4CC2-B874-A3314403B037}" destId="{E55FBB93-B9B0-40A9-9403-8B32ED16C0C5}" srcOrd="2" destOrd="0" parTransId="{CAC0A645-011F-4775-8922-5105979F542B}" sibTransId="{D0EDB3E4-7410-48DE-B317-CF0348B6B3DF}"/>
    <dgm:cxn modelId="{33FFFBA3-938A-4B93-95CD-220CD0A11483}" srcId="{E1FE948B-B193-4CC2-B874-A3314403B037}" destId="{92BCFA2D-19E2-4664-9BF8-79AB1F74B904}" srcOrd="1" destOrd="0" parTransId="{4B348759-541F-47CE-B68E-3AB8F5C09FB9}" sibTransId="{A8F14219-6ADC-40FB-82B6-7F6423BE306C}"/>
    <dgm:cxn modelId="{4891DBAF-B5A2-40D9-9F16-6C026E68ADE2}" srcId="{1B0E9791-9E67-49DB-825A-BFCA169AA8AC}" destId="{E1FE948B-B193-4CC2-B874-A3314403B037}" srcOrd="0" destOrd="0" parTransId="{82773EDD-E2A2-491E-A0AB-FA944A4EF3B8}" sibTransId="{77224B36-412B-4640-9A82-5F1A1C8191CD}"/>
    <dgm:cxn modelId="{88760AB5-3F14-4C6E-A49A-AE98EB0836F3}" srcId="{E1FE948B-B193-4CC2-B874-A3314403B037}" destId="{A03114A1-30E1-4916-A3A2-79DCEE3BEB46}" srcOrd="0" destOrd="0" parTransId="{D1458616-5A85-46DA-B7C6-CEB6AC2090E1}" sibTransId="{CD2812E5-D510-4B5D-A3A4-4431E90756BE}"/>
    <dgm:cxn modelId="{392AD3BE-7B9D-0342-9191-CD74C6793D37}" type="presOf" srcId="{E1FE948B-B193-4CC2-B874-A3314403B037}" destId="{1A2036F2-48F0-8349-AF64-41C5B5F92A87}" srcOrd="1" destOrd="0" presId="urn:microsoft.com/office/officeart/2005/8/layout/process4"/>
    <dgm:cxn modelId="{07850833-DFAF-8D4A-BEF2-C6BD808C53E0}" type="presParOf" srcId="{2BBCC042-A71D-CE47-BB32-F2F9EAE88DE0}" destId="{0F28A76C-0FCD-AF4E-80AF-161B2C014333}" srcOrd="0" destOrd="0" presId="urn:microsoft.com/office/officeart/2005/8/layout/process4"/>
    <dgm:cxn modelId="{00C7813B-CF9F-114F-9042-229AF9AC3456}" type="presParOf" srcId="{0F28A76C-0FCD-AF4E-80AF-161B2C014333}" destId="{AAA87A0D-E193-1F45-8687-698B91248EFD}" srcOrd="0" destOrd="0" presId="urn:microsoft.com/office/officeart/2005/8/layout/process4"/>
    <dgm:cxn modelId="{075AD96E-B1A4-D04D-9A83-AF8ABA888D05}" type="presParOf" srcId="{0F28A76C-0FCD-AF4E-80AF-161B2C014333}" destId="{1A2036F2-48F0-8349-AF64-41C5B5F92A87}" srcOrd="1" destOrd="0" presId="urn:microsoft.com/office/officeart/2005/8/layout/process4"/>
    <dgm:cxn modelId="{67F88EBF-95D6-344C-84B1-4E63BB96335B}" type="presParOf" srcId="{0F28A76C-0FCD-AF4E-80AF-161B2C014333}" destId="{C81A00D3-F552-054D-846E-B059F64DBFA6}" srcOrd="2" destOrd="0" presId="urn:microsoft.com/office/officeart/2005/8/layout/process4"/>
    <dgm:cxn modelId="{3FDEB65D-61E6-B64E-9ACF-D7D73E0E3728}" type="presParOf" srcId="{C81A00D3-F552-054D-846E-B059F64DBFA6}" destId="{1A024B2A-C072-1948-9BEA-04349166602C}" srcOrd="0" destOrd="0" presId="urn:microsoft.com/office/officeart/2005/8/layout/process4"/>
    <dgm:cxn modelId="{3ECE8DBC-9A2D-C142-B557-AF0A57DB0C29}" type="presParOf" srcId="{C81A00D3-F552-054D-846E-B059F64DBFA6}" destId="{3036E415-0F7F-BB4B-B8E9-FCCCC4C6C32B}" srcOrd="1" destOrd="0" presId="urn:microsoft.com/office/officeart/2005/8/layout/process4"/>
    <dgm:cxn modelId="{8DE4240F-5C53-684C-9483-720FBE70B962}" type="presParOf" srcId="{C81A00D3-F552-054D-846E-B059F64DBFA6}" destId="{33EE2735-609C-024E-A722-FD2407C3CFA9}"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08F4E4-0D92-4ECA-A926-4160D79614C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51AAF25-E62A-4204-B9C0-1C8AA1040575}">
      <dgm:prSet/>
      <dgm:spPr/>
      <dgm:t>
        <a:bodyPr/>
        <a:lstStyle/>
        <a:p>
          <a:pPr>
            <a:lnSpc>
              <a:spcPct val="100000"/>
            </a:lnSpc>
          </a:pPr>
          <a:r>
            <a:rPr lang="en-US" dirty="0"/>
            <a:t>Developed by Facebook</a:t>
          </a:r>
        </a:p>
      </dgm:t>
    </dgm:pt>
    <dgm:pt modelId="{CF2CE2ED-3607-4107-BB9A-7AD4F3A806DB}" type="parTrans" cxnId="{40BAB845-B0AC-4D75-AB75-DAAA805713CD}">
      <dgm:prSet/>
      <dgm:spPr/>
      <dgm:t>
        <a:bodyPr/>
        <a:lstStyle/>
        <a:p>
          <a:endParaRPr lang="en-US"/>
        </a:p>
      </dgm:t>
    </dgm:pt>
    <dgm:pt modelId="{7D114EC8-2C92-4312-BA03-6CAB026863E1}" type="sibTrans" cxnId="{40BAB845-B0AC-4D75-AB75-DAAA805713CD}">
      <dgm:prSet/>
      <dgm:spPr/>
      <dgm:t>
        <a:bodyPr/>
        <a:lstStyle/>
        <a:p>
          <a:pPr>
            <a:lnSpc>
              <a:spcPct val="100000"/>
            </a:lnSpc>
          </a:pPr>
          <a:endParaRPr lang="en-US"/>
        </a:p>
      </dgm:t>
    </dgm:pt>
    <dgm:pt modelId="{32C4BC74-74C0-4995-A373-8329219E6FF8}">
      <dgm:prSet/>
      <dgm:spPr/>
      <dgm:t>
        <a:bodyPr/>
        <a:lstStyle/>
        <a:p>
          <a:pPr>
            <a:lnSpc>
              <a:spcPct val="100000"/>
            </a:lnSpc>
          </a:pPr>
          <a:r>
            <a:rPr lang="en-US" dirty="0"/>
            <a:t>Founded by Jeff Hammerbacher</a:t>
          </a:r>
        </a:p>
      </dgm:t>
    </dgm:pt>
    <dgm:pt modelId="{3DD161DC-514D-45FA-8152-C0B643390761}" type="parTrans" cxnId="{1F7F4A39-56EF-4B35-97EC-B39F7F94DAF4}">
      <dgm:prSet/>
      <dgm:spPr/>
      <dgm:t>
        <a:bodyPr/>
        <a:lstStyle/>
        <a:p>
          <a:endParaRPr lang="en-US"/>
        </a:p>
      </dgm:t>
    </dgm:pt>
    <dgm:pt modelId="{5B5710A8-3764-4ED6-A5F5-ED3C795F2D4B}" type="sibTrans" cxnId="{1F7F4A39-56EF-4B35-97EC-B39F7F94DAF4}">
      <dgm:prSet/>
      <dgm:spPr/>
      <dgm:t>
        <a:bodyPr/>
        <a:lstStyle/>
        <a:p>
          <a:pPr>
            <a:lnSpc>
              <a:spcPct val="100000"/>
            </a:lnSpc>
          </a:pPr>
          <a:endParaRPr lang="en-US"/>
        </a:p>
      </dgm:t>
    </dgm:pt>
    <dgm:pt modelId="{70CF56CA-DD0C-4A87-BA13-78ADAEA8973C}">
      <dgm:prSet/>
      <dgm:spPr/>
      <dgm:t>
        <a:bodyPr/>
        <a:lstStyle/>
        <a:p>
          <a:pPr>
            <a:lnSpc>
              <a:spcPct val="100000"/>
            </a:lnSpc>
          </a:pPr>
          <a:r>
            <a:rPr lang="en-US" dirty="0"/>
            <a:t>Apache Hive is a data warehouse software project built on top of Apache Hadoop for providing data query and analysis</a:t>
          </a:r>
        </a:p>
      </dgm:t>
    </dgm:pt>
    <dgm:pt modelId="{463C8F16-D73A-4308-9158-27292C1137F8}" type="parTrans" cxnId="{1E19D16F-0BEE-40C3-BAEC-29A92998939A}">
      <dgm:prSet/>
      <dgm:spPr/>
      <dgm:t>
        <a:bodyPr/>
        <a:lstStyle/>
        <a:p>
          <a:endParaRPr lang="en-US"/>
        </a:p>
      </dgm:t>
    </dgm:pt>
    <dgm:pt modelId="{525C08AD-F277-4C12-95BC-D819DCED9F91}" type="sibTrans" cxnId="{1E19D16F-0BEE-40C3-BAEC-29A92998939A}">
      <dgm:prSet/>
      <dgm:spPr/>
      <dgm:t>
        <a:bodyPr/>
        <a:lstStyle/>
        <a:p>
          <a:pPr>
            <a:lnSpc>
              <a:spcPct val="100000"/>
            </a:lnSpc>
          </a:pPr>
          <a:endParaRPr lang="en-US"/>
        </a:p>
      </dgm:t>
    </dgm:pt>
    <dgm:pt modelId="{3DA3071C-CFD9-4BB9-8133-72BC70091C9C}">
      <dgm:prSet/>
      <dgm:spPr/>
      <dgm:t>
        <a:bodyPr/>
        <a:lstStyle/>
        <a:p>
          <a:pPr>
            <a:lnSpc>
              <a:spcPct val="100000"/>
            </a:lnSpc>
          </a:pPr>
          <a:r>
            <a:rPr lang="en-US" dirty="0"/>
            <a:t>HiveQL as SQL like declarative language</a:t>
          </a:r>
        </a:p>
      </dgm:t>
    </dgm:pt>
    <dgm:pt modelId="{F091DD74-5EA9-4475-B769-E81E021D0B55}" type="parTrans" cxnId="{D3A5BAC9-CC57-48F9-B3EB-7A1587103326}">
      <dgm:prSet/>
      <dgm:spPr/>
      <dgm:t>
        <a:bodyPr/>
        <a:lstStyle/>
        <a:p>
          <a:endParaRPr lang="en-US"/>
        </a:p>
      </dgm:t>
    </dgm:pt>
    <dgm:pt modelId="{F2744013-1496-4377-899D-5A43DA05FDAA}" type="sibTrans" cxnId="{D3A5BAC9-CC57-48F9-B3EB-7A1587103326}">
      <dgm:prSet/>
      <dgm:spPr/>
      <dgm:t>
        <a:bodyPr/>
        <a:lstStyle/>
        <a:p>
          <a:endParaRPr lang="en-US"/>
        </a:p>
      </dgm:t>
    </dgm:pt>
    <dgm:pt modelId="{E8003B28-9245-4D61-8B0F-BD0C3D594B98}" type="pres">
      <dgm:prSet presAssocID="{6208F4E4-0D92-4ECA-A926-4160D79614CB}" presName="root" presStyleCnt="0">
        <dgm:presLayoutVars>
          <dgm:dir/>
          <dgm:resizeHandles val="exact"/>
        </dgm:presLayoutVars>
      </dgm:prSet>
      <dgm:spPr/>
    </dgm:pt>
    <dgm:pt modelId="{04133D06-BEEB-4D95-9C01-B67EBF1CC062}" type="pres">
      <dgm:prSet presAssocID="{6208F4E4-0D92-4ECA-A926-4160D79614CB}" presName="container" presStyleCnt="0">
        <dgm:presLayoutVars>
          <dgm:dir/>
          <dgm:resizeHandles val="exact"/>
        </dgm:presLayoutVars>
      </dgm:prSet>
      <dgm:spPr/>
    </dgm:pt>
    <dgm:pt modelId="{D953FEDB-3D57-4538-8572-36E1D7A03563}" type="pres">
      <dgm:prSet presAssocID="{751AAF25-E62A-4204-B9C0-1C8AA1040575}" presName="compNode" presStyleCnt="0"/>
      <dgm:spPr/>
    </dgm:pt>
    <dgm:pt modelId="{A489785D-2176-47E0-B9B2-07B04594CDBC}" type="pres">
      <dgm:prSet presAssocID="{751AAF25-E62A-4204-B9C0-1C8AA1040575}" presName="iconBgRect" presStyleLbl="bgShp" presStyleIdx="0" presStyleCnt="4"/>
      <dgm:spPr/>
    </dgm:pt>
    <dgm:pt modelId="{D0397A12-0508-45F2-8FEB-679E41DE32E8}" type="pres">
      <dgm:prSet presAssocID="{751AAF25-E62A-4204-B9C0-1C8AA104057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Europe-Africa"/>
        </a:ext>
      </dgm:extLst>
    </dgm:pt>
    <dgm:pt modelId="{BB5A01A7-0EF3-4746-B1AB-0F7AFCCE75BF}" type="pres">
      <dgm:prSet presAssocID="{751AAF25-E62A-4204-B9C0-1C8AA1040575}" presName="spaceRect" presStyleCnt="0"/>
      <dgm:spPr/>
    </dgm:pt>
    <dgm:pt modelId="{110F1B43-4417-41F7-84A4-AB8396ED50D1}" type="pres">
      <dgm:prSet presAssocID="{751AAF25-E62A-4204-B9C0-1C8AA1040575}" presName="textRect" presStyleLbl="revTx" presStyleIdx="0" presStyleCnt="4">
        <dgm:presLayoutVars>
          <dgm:chMax val="1"/>
          <dgm:chPref val="1"/>
        </dgm:presLayoutVars>
      </dgm:prSet>
      <dgm:spPr/>
    </dgm:pt>
    <dgm:pt modelId="{42FA10BC-C5C0-4E0F-B021-9426C76CF7AC}" type="pres">
      <dgm:prSet presAssocID="{7D114EC8-2C92-4312-BA03-6CAB026863E1}" presName="sibTrans" presStyleLbl="sibTrans2D1" presStyleIdx="0" presStyleCnt="0"/>
      <dgm:spPr/>
    </dgm:pt>
    <dgm:pt modelId="{59A259BB-66A4-43D4-B4D1-D1019B1972A6}" type="pres">
      <dgm:prSet presAssocID="{32C4BC74-74C0-4995-A373-8329219E6FF8}" presName="compNode" presStyleCnt="0"/>
      <dgm:spPr/>
    </dgm:pt>
    <dgm:pt modelId="{86CF0301-F7A0-47D8-8503-3B79AA441781}" type="pres">
      <dgm:prSet presAssocID="{32C4BC74-74C0-4995-A373-8329219E6FF8}" presName="iconBgRect" presStyleLbl="bgShp" presStyleIdx="1" presStyleCnt="4"/>
      <dgm:spPr/>
    </dgm:pt>
    <dgm:pt modelId="{A5C422A9-611D-4063-B808-C334ABBFCFEC}" type="pres">
      <dgm:prSet presAssocID="{32C4BC74-74C0-4995-A373-8329219E6FF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ecturer"/>
        </a:ext>
      </dgm:extLst>
    </dgm:pt>
    <dgm:pt modelId="{EC6937EE-8AD2-4740-B9B9-9B0F05FA3B81}" type="pres">
      <dgm:prSet presAssocID="{32C4BC74-74C0-4995-A373-8329219E6FF8}" presName="spaceRect" presStyleCnt="0"/>
      <dgm:spPr/>
    </dgm:pt>
    <dgm:pt modelId="{0ED2BA93-EEE6-4980-887A-45B476B7ABD3}" type="pres">
      <dgm:prSet presAssocID="{32C4BC74-74C0-4995-A373-8329219E6FF8}" presName="textRect" presStyleLbl="revTx" presStyleIdx="1" presStyleCnt="4">
        <dgm:presLayoutVars>
          <dgm:chMax val="1"/>
          <dgm:chPref val="1"/>
        </dgm:presLayoutVars>
      </dgm:prSet>
      <dgm:spPr/>
    </dgm:pt>
    <dgm:pt modelId="{6A158B2C-72BC-4FED-B11A-EE10FBD98319}" type="pres">
      <dgm:prSet presAssocID="{5B5710A8-3764-4ED6-A5F5-ED3C795F2D4B}" presName="sibTrans" presStyleLbl="sibTrans2D1" presStyleIdx="0" presStyleCnt="0"/>
      <dgm:spPr/>
    </dgm:pt>
    <dgm:pt modelId="{62D2BFBC-909E-4AA2-AF9F-89B3AC9CC7D8}" type="pres">
      <dgm:prSet presAssocID="{70CF56CA-DD0C-4A87-BA13-78ADAEA8973C}" presName="compNode" presStyleCnt="0"/>
      <dgm:spPr/>
    </dgm:pt>
    <dgm:pt modelId="{4E2BFC65-3139-4A72-80DC-6DFF15B11D43}" type="pres">
      <dgm:prSet presAssocID="{70CF56CA-DD0C-4A87-BA13-78ADAEA8973C}" presName="iconBgRect" presStyleLbl="bgShp" presStyleIdx="2" presStyleCnt="4"/>
      <dgm:spPr/>
    </dgm:pt>
    <dgm:pt modelId="{50D13B99-9D7A-40CB-934E-0281B575ED3C}" type="pres">
      <dgm:prSet presAssocID="{70CF56CA-DD0C-4A87-BA13-78ADAEA8973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5E03892-6005-4229-BC31-5A73F84AE8C8}" type="pres">
      <dgm:prSet presAssocID="{70CF56CA-DD0C-4A87-BA13-78ADAEA8973C}" presName="spaceRect" presStyleCnt="0"/>
      <dgm:spPr/>
    </dgm:pt>
    <dgm:pt modelId="{2632F859-9B48-419C-BFC4-EDA37F70C4B3}" type="pres">
      <dgm:prSet presAssocID="{70CF56CA-DD0C-4A87-BA13-78ADAEA8973C}" presName="textRect" presStyleLbl="revTx" presStyleIdx="2" presStyleCnt="4">
        <dgm:presLayoutVars>
          <dgm:chMax val="1"/>
          <dgm:chPref val="1"/>
        </dgm:presLayoutVars>
      </dgm:prSet>
      <dgm:spPr/>
    </dgm:pt>
    <dgm:pt modelId="{EFCD219A-2D20-4EA1-8D6A-FBE947D0ADEE}" type="pres">
      <dgm:prSet presAssocID="{525C08AD-F277-4C12-95BC-D819DCED9F91}" presName="sibTrans" presStyleLbl="sibTrans2D1" presStyleIdx="0" presStyleCnt="0"/>
      <dgm:spPr/>
    </dgm:pt>
    <dgm:pt modelId="{55F3E719-DDF8-47DB-BA0E-079D7130DDC8}" type="pres">
      <dgm:prSet presAssocID="{3DA3071C-CFD9-4BB9-8133-72BC70091C9C}" presName="compNode" presStyleCnt="0"/>
      <dgm:spPr/>
    </dgm:pt>
    <dgm:pt modelId="{A53F4757-ECDC-499E-BCBA-07A5FFF13B92}" type="pres">
      <dgm:prSet presAssocID="{3DA3071C-CFD9-4BB9-8133-72BC70091C9C}" presName="iconBgRect" presStyleLbl="bgShp" presStyleIdx="3" presStyleCnt="4"/>
      <dgm:spPr/>
    </dgm:pt>
    <dgm:pt modelId="{62D92953-1EA9-43EF-9EFE-C4640E0251BB}" type="pres">
      <dgm:prSet presAssocID="{3DA3071C-CFD9-4BB9-8133-72BC70091C9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ign Language"/>
        </a:ext>
      </dgm:extLst>
    </dgm:pt>
    <dgm:pt modelId="{90B8A92A-237C-4DCD-8178-3BAA5B98234E}" type="pres">
      <dgm:prSet presAssocID="{3DA3071C-CFD9-4BB9-8133-72BC70091C9C}" presName="spaceRect" presStyleCnt="0"/>
      <dgm:spPr/>
    </dgm:pt>
    <dgm:pt modelId="{4BBB943A-9811-436A-9E45-4FCC5906897D}" type="pres">
      <dgm:prSet presAssocID="{3DA3071C-CFD9-4BB9-8133-72BC70091C9C}" presName="textRect" presStyleLbl="revTx" presStyleIdx="3" presStyleCnt="4">
        <dgm:presLayoutVars>
          <dgm:chMax val="1"/>
          <dgm:chPref val="1"/>
        </dgm:presLayoutVars>
      </dgm:prSet>
      <dgm:spPr/>
    </dgm:pt>
  </dgm:ptLst>
  <dgm:cxnLst>
    <dgm:cxn modelId="{1F7F4A39-56EF-4B35-97EC-B39F7F94DAF4}" srcId="{6208F4E4-0D92-4ECA-A926-4160D79614CB}" destId="{32C4BC74-74C0-4995-A373-8329219E6FF8}" srcOrd="1" destOrd="0" parTransId="{3DD161DC-514D-45FA-8152-C0B643390761}" sibTransId="{5B5710A8-3764-4ED6-A5F5-ED3C795F2D4B}"/>
    <dgm:cxn modelId="{40BAB845-B0AC-4D75-AB75-DAAA805713CD}" srcId="{6208F4E4-0D92-4ECA-A926-4160D79614CB}" destId="{751AAF25-E62A-4204-B9C0-1C8AA1040575}" srcOrd="0" destOrd="0" parTransId="{CF2CE2ED-3607-4107-BB9A-7AD4F3A806DB}" sibTransId="{7D114EC8-2C92-4312-BA03-6CAB026863E1}"/>
    <dgm:cxn modelId="{2BF02D4F-449B-0B4C-853E-DF72524518AA}" type="presOf" srcId="{751AAF25-E62A-4204-B9C0-1C8AA1040575}" destId="{110F1B43-4417-41F7-84A4-AB8396ED50D1}" srcOrd="0" destOrd="0" presId="urn:microsoft.com/office/officeart/2018/2/layout/IconCircleList"/>
    <dgm:cxn modelId="{E31BCB50-C699-F647-BF3F-64C618D6F5B5}" type="presOf" srcId="{70CF56CA-DD0C-4A87-BA13-78ADAEA8973C}" destId="{2632F859-9B48-419C-BFC4-EDA37F70C4B3}" srcOrd="0" destOrd="0" presId="urn:microsoft.com/office/officeart/2018/2/layout/IconCircleList"/>
    <dgm:cxn modelId="{95C17653-B8E3-5E45-9BBA-E71796A97573}" type="presOf" srcId="{32C4BC74-74C0-4995-A373-8329219E6FF8}" destId="{0ED2BA93-EEE6-4980-887A-45B476B7ABD3}" srcOrd="0" destOrd="0" presId="urn:microsoft.com/office/officeart/2018/2/layout/IconCircleList"/>
    <dgm:cxn modelId="{1E19D16F-0BEE-40C3-BAEC-29A92998939A}" srcId="{6208F4E4-0D92-4ECA-A926-4160D79614CB}" destId="{70CF56CA-DD0C-4A87-BA13-78ADAEA8973C}" srcOrd="2" destOrd="0" parTransId="{463C8F16-D73A-4308-9158-27292C1137F8}" sibTransId="{525C08AD-F277-4C12-95BC-D819DCED9F91}"/>
    <dgm:cxn modelId="{D3A4A6A2-1D8C-CD47-868C-F6CEF6980227}" type="presOf" srcId="{7D114EC8-2C92-4312-BA03-6CAB026863E1}" destId="{42FA10BC-C5C0-4E0F-B021-9426C76CF7AC}" srcOrd="0" destOrd="0" presId="urn:microsoft.com/office/officeart/2018/2/layout/IconCircleList"/>
    <dgm:cxn modelId="{A8EF1DA3-E19D-A648-9DBB-207953EA913F}" type="presOf" srcId="{6208F4E4-0D92-4ECA-A926-4160D79614CB}" destId="{E8003B28-9245-4D61-8B0F-BD0C3D594B98}" srcOrd="0" destOrd="0" presId="urn:microsoft.com/office/officeart/2018/2/layout/IconCircleList"/>
    <dgm:cxn modelId="{AAD233A6-13BC-5E48-8B57-4893D59B7099}" type="presOf" srcId="{5B5710A8-3764-4ED6-A5F5-ED3C795F2D4B}" destId="{6A158B2C-72BC-4FED-B11A-EE10FBD98319}" srcOrd="0" destOrd="0" presId="urn:microsoft.com/office/officeart/2018/2/layout/IconCircleList"/>
    <dgm:cxn modelId="{58DECEB7-65B8-2E4D-B6E1-25008D1E7CB1}" type="presOf" srcId="{3DA3071C-CFD9-4BB9-8133-72BC70091C9C}" destId="{4BBB943A-9811-436A-9E45-4FCC5906897D}" srcOrd="0" destOrd="0" presId="urn:microsoft.com/office/officeart/2018/2/layout/IconCircleList"/>
    <dgm:cxn modelId="{D3A5BAC9-CC57-48F9-B3EB-7A1587103326}" srcId="{6208F4E4-0D92-4ECA-A926-4160D79614CB}" destId="{3DA3071C-CFD9-4BB9-8133-72BC70091C9C}" srcOrd="3" destOrd="0" parTransId="{F091DD74-5EA9-4475-B769-E81E021D0B55}" sibTransId="{F2744013-1496-4377-899D-5A43DA05FDAA}"/>
    <dgm:cxn modelId="{41875FE8-7587-0B48-AE88-71F873A70A8F}" type="presOf" srcId="{525C08AD-F277-4C12-95BC-D819DCED9F91}" destId="{EFCD219A-2D20-4EA1-8D6A-FBE947D0ADEE}" srcOrd="0" destOrd="0" presId="urn:microsoft.com/office/officeart/2018/2/layout/IconCircleList"/>
    <dgm:cxn modelId="{C5E2CD17-B5F9-2342-A947-1CF863A56644}" type="presParOf" srcId="{E8003B28-9245-4D61-8B0F-BD0C3D594B98}" destId="{04133D06-BEEB-4D95-9C01-B67EBF1CC062}" srcOrd="0" destOrd="0" presId="urn:microsoft.com/office/officeart/2018/2/layout/IconCircleList"/>
    <dgm:cxn modelId="{1206B673-BD29-4E47-82DB-AAAB56BDECF4}" type="presParOf" srcId="{04133D06-BEEB-4D95-9C01-B67EBF1CC062}" destId="{D953FEDB-3D57-4538-8572-36E1D7A03563}" srcOrd="0" destOrd="0" presId="urn:microsoft.com/office/officeart/2018/2/layout/IconCircleList"/>
    <dgm:cxn modelId="{2D694571-8F90-F443-9ADD-D584EAD8EC5F}" type="presParOf" srcId="{D953FEDB-3D57-4538-8572-36E1D7A03563}" destId="{A489785D-2176-47E0-B9B2-07B04594CDBC}" srcOrd="0" destOrd="0" presId="urn:microsoft.com/office/officeart/2018/2/layout/IconCircleList"/>
    <dgm:cxn modelId="{6BD3442F-4497-4544-B37D-B09E7803903C}" type="presParOf" srcId="{D953FEDB-3D57-4538-8572-36E1D7A03563}" destId="{D0397A12-0508-45F2-8FEB-679E41DE32E8}" srcOrd="1" destOrd="0" presId="urn:microsoft.com/office/officeart/2018/2/layout/IconCircleList"/>
    <dgm:cxn modelId="{27DE8275-C549-9746-B5A0-7737D140896C}" type="presParOf" srcId="{D953FEDB-3D57-4538-8572-36E1D7A03563}" destId="{BB5A01A7-0EF3-4746-B1AB-0F7AFCCE75BF}" srcOrd="2" destOrd="0" presId="urn:microsoft.com/office/officeart/2018/2/layout/IconCircleList"/>
    <dgm:cxn modelId="{12FDDFE4-7013-C847-9B51-4620296F710A}" type="presParOf" srcId="{D953FEDB-3D57-4538-8572-36E1D7A03563}" destId="{110F1B43-4417-41F7-84A4-AB8396ED50D1}" srcOrd="3" destOrd="0" presId="urn:microsoft.com/office/officeart/2018/2/layout/IconCircleList"/>
    <dgm:cxn modelId="{7FCCAE26-492D-BC40-8F80-BB58FA7DD346}" type="presParOf" srcId="{04133D06-BEEB-4D95-9C01-B67EBF1CC062}" destId="{42FA10BC-C5C0-4E0F-B021-9426C76CF7AC}" srcOrd="1" destOrd="0" presId="urn:microsoft.com/office/officeart/2018/2/layout/IconCircleList"/>
    <dgm:cxn modelId="{D8FFA3C6-A302-0044-9F6C-BF144074D96B}" type="presParOf" srcId="{04133D06-BEEB-4D95-9C01-B67EBF1CC062}" destId="{59A259BB-66A4-43D4-B4D1-D1019B1972A6}" srcOrd="2" destOrd="0" presId="urn:microsoft.com/office/officeart/2018/2/layout/IconCircleList"/>
    <dgm:cxn modelId="{F208FC5E-24DF-8544-9B0F-4B1A5FC5A4FC}" type="presParOf" srcId="{59A259BB-66A4-43D4-B4D1-D1019B1972A6}" destId="{86CF0301-F7A0-47D8-8503-3B79AA441781}" srcOrd="0" destOrd="0" presId="urn:microsoft.com/office/officeart/2018/2/layout/IconCircleList"/>
    <dgm:cxn modelId="{989340D8-5CA3-9644-BD09-C8CAFB4ECE5C}" type="presParOf" srcId="{59A259BB-66A4-43D4-B4D1-D1019B1972A6}" destId="{A5C422A9-611D-4063-B808-C334ABBFCFEC}" srcOrd="1" destOrd="0" presId="urn:microsoft.com/office/officeart/2018/2/layout/IconCircleList"/>
    <dgm:cxn modelId="{0074C6D4-A748-9B4A-94A2-A120A43CE114}" type="presParOf" srcId="{59A259BB-66A4-43D4-B4D1-D1019B1972A6}" destId="{EC6937EE-8AD2-4740-B9B9-9B0F05FA3B81}" srcOrd="2" destOrd="0" presId="urn:microsoft.com/office/officeart/2018/2/layout/IconCircleList"/>
    <dgm:cxn modelId="{8E87BB03-80DF-EA4D-898B-CDC4A381324B}" type="presParOf" srcId="{59A259BB-66A4-43D4-B4D1-D1019B1972A6}" destId="{0ED2BA93-EEE6-4980-887A-45B476B7ABD3}" srcOrd="3" destOrd="0" presId="urn:microsoft.com/office/officeart/2018/2/layout/IconCircleList"/>
    <dgm:cxn modelId="{D084693F-61FC-504A-A0C4-14B49B7F46A1}" type="presParOf" srcId="{04133D06-BEEB-4D95-9C01-B67EBF1CC062}" destId="{6A158B2C-72BC-4FED-B11A-EE10FBD98319}" srcOrd="3" destOrd="0" presId="urn:microsoft.com/office/officeart/2018/2/layout/IconCircleList"/>
    <dgm:cxn modelId="{B23D60CF-B23F-E841-BEDA-6732BB516178}" type="presParOf" srcId="{04133D06-BEEB-4D95-9C01-B67EBF1CC062}" destId="{62D2BFBC-909E-4AA2-AF9F-89B3AC9CC7D8}" srcOrd="4" destOrd="0" presId="urn:microsoft.com/office/officeart/2018/2/layout/IconCircleList"/>
    <dgm:cxn modelId="{9BCA6624-9831-2142-9EF5-5A1507B6B65D}" type="presParOf" srcId="{62D2BFBC-909E-4AA2-AF9F-89B3AC9CC7D8}" destId="{4E2BFC65-3139-4A72-80DC-6DFF15B11D43}" srcOrd="0" destOrd="0" presId="urn:microsoft.com/office/officeart/2018/2/layout/IconCircleList"/>
    <dgm:cxn modelId="{2DEC8A40-3120-BF41-9065-1BFB13783185}" type="presParOf" srcId="{62D2BFBC-909E-4AA2-AF9F-89B3AC9CC7D8}" destId="{50D13B99-9D7A-40CB-934E-0281B575ED3C}" srcOrd="1" destOrd="0" presId="urn:microsoft.com/office/officeart/2018/2/layout/IconCircleList"/>
    <dgm:cxn modelId="{88BA8B60-FE38-4041-A148-D5DA1D762C01}" type="presParOf" srcId="{62D2BFBC-909E-4AA2-AF9F-89B3AC9CC7D8}" destId="{F5E03892-6005-4229-BC31-5A73F84AE8C8}" srcOrd="2" destOrd="0" presId="urn:microsoft.com/office/officeart/2018/2/layout/IconCircleList"/>
    <dgm:cxn modelId="{5F9FBE37-760C-094A-8356-D26CFDB17F07}" type="presParOf" srcId="{62D2BFBC-909E-4AA2-AF9F-89B3AC9CC7D8}" destId="{2632F859-9B48-419C-BFC4-EDA37F70C4B3}" srcOrd="3" destOrd="0" presId="urn:microsoft.com/office/officeart/2018/2/layout/IconCircleList"/>
    <dgm:cxn modelId="{C34FD4A4-A6DB-3844-A72F-EDA44665E381}" type="presParOf" srcId="{04133D06-BEEB-4D95-9C01-B67EBF1CC062}" destId="{EFCD219A-2D20-4EA1-8D6A-FBE947D0ADEE}" srcOrd="5" destOrd="0" presId="urn:microsoft.com/office/officeart/2018/2/layout/IconCircleList"/>
    <dgm:cxn modelId="{29965FA4-1B54-8F45-B1B5-18CF12E66F59}" type="presParOf" srcId="{04133D06-BEEB-4D95-9C01-B67EBF1CC062}" destId="{55F3E719-DDF8-47DB-BA0E-079D7130DDC8}" srcOrd="6" destOrd="0" presId="urn:microsoft.com/office/officeart/2018/2/layout/IconCircleList"/>
    <dgm:cxn modelId="{AF1E728B-268F-3149-911E-6CBE80415F48}" type="presParOf" srcId="{55F3E719-DDF8-47DB-BA0E-079D7130DDC8}" destId="{A53F4757-ECDC-499E-BCBA-07A5FFF13B92}" srcOrd="0" destOrd="0" presId="urn:microsoft.com/office/officeart/2018/2/layout/IconCircleList"/>
    <dgm:cxn modelId="{6418311E-BD1E-5446-85FB-7F1AE244F606}" type="presParOf" srcId="{55F3E719-DDF8-47DB-BA0E-079D7130DDC8}" destId="{62D92953-1EA9-43EF-9EFE-C4640E0251BB}" srcOrd="1" destOrd="0" presId="urn:microsoft.com/office/officeart/2018/2/layout/IconCircleList"/>
    <dgm:cxn modelId="{21B0DB9B-435B-5749-AE5C-0C717DCD640F}" type="presParOf" srcId="{55F3E719-DDF8-47DB-BA0E-079D7130DDC8}" destId="{90B8A92A-237C-4DCD-8178-3BAA5B98234E}" srcOrd="2" destOrd="0" presId="urn:microsoft.com/office/officeart/2018/2/layout/IconCircleList"/>
    <dgm:cxn modelId="{244618CA-827A-0A4E-BAF4-CD17451D13F0}" type="presParOf" srcId="{55F3E719-DDF8-47DB-BA0E-079D7130DDC8}" destId="{4BBB943A-9811-436A-9E45-4FCC5906897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BC0D55-492A-42DF-8303-09B186263D9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F835339-62B0-45DE-907D-BDC14C7FBE52}">
      <dgm:prSet/>
      <dgm:spPr/>
      <dgm:t>
        <a:bodyPr/>
        <a:lstStyle/>
        <a:p>
          <a:r>
            <a:rPr lang="en-US"/>
            <a:t>Developed by Yahoo</a:t>
          </a:r>
        </a:p>
      </dgm:t>
    </dgm:pt>
    <dgm:pt modelId="{D3EDECA5-211B-4D9F-8983-B3D26084FB8D}" type="parTrans" cxnId="{7C34D759-590C-4514-8AC5-C636A33ECFC4}">
      <dgm:prSet/>
      <dgm:spPr/>
      <dgm:t>
        <a:bodyPr/>
        <a:lstStyle/>
        <a:p>
          <a:endParaRPr lang="en-US"/>
        </a:p>
      </dgm:t>
    </dgm:pt>
    <dgm:pt modelId="{EA5B1A16-C42F-483C-A183-C827977D8AF5}" type="sibTrans" cxnId="{7C34D759-590C-4514-8AC5-C636A33ECFC4}">
      <dgm:prSet/>
      <dgm:spPr/>
      <dgm:t>
        <a:bodyPr/>
        <a:lstStyle/>
        <a:p>
          <a:endParaRPr lang="en-US"/>
        </a:p>
      </dgm:t>
    </dgm:pt>
    <dgm:pt modelId="{8FDF859E-5E9C-42DF-8496-B832720B6F70}">
      <dgm:prSet/>
      <dgm:spPr/>
      <dgm:t>
        <a:bodyPr/>
        <a:lstStyle/>
        <a:p>
          <a:r>
            <a:rPr lang="en-US"/>
            <a:t>Apache Pig is a platform for analyzing large data sets that consists of a high-level language for expressing data analysis programs</a:t>
          </a:r>
        </a:p>
      </dgm:t>
    </dgm:pt>
    <dgm:pt modelId="{45759015-7316-44F4-8889-CD95A1E7F6DF}" type="parTrans" cxnId="{4AEC25FE-F161-4AF6-A568-DFDC7446EAD7}">
      <dgm:prSet/>
      <dgm:spPr/>
      <dgm:t>
        <a:bodyPr/>
        <a:lstStyle/>
        <a:p>
          <a:endParaRPr lang="en-US"/>
        </a:p>
      </dgm:t>
    </dgm:pt>
    <dgm:pt modelId="{E258DE43-95B5-4743-99DC-5E21AB608EBA}" type="sibTrans" cxnId="{4AEC25FE-F161-4AF6-A568-DFDC7446EAD7}">
      <dgm:prSet/>
      <dgm:spPr/>
      <dgm:t>
        <a:bodyPr/>
        <a:lstStyle/>
        <a:p>
          <a:endParaRPr lang="en-US"/>
        </a:p>
      </dgm:t>
    </dgm:pt>
    <dgm:pt modelId="{2FB919C8-0BE8-4168-A482-9FE2A37D0F71}">
      <dgm:prSet/>
      <dgm:spPr/>
      <dgm:t>
        <a:bodyPr/>
        <a:lstStyle/>
        <a:p>
          <a:r>
            <a:rPr lang="en-US" dirty="0"/>
            <a:t>Key Properties: Ease of programming, Optimization opportunities, Extensibility</a:t>
          </a:r>
        </a:p>
      </dgm:t>
    </dgm:pt>
    <dgm:pt modelId="{8DBF9287-6628-47E3-AB06-2290BEDB99AA}" type="parTrans" cxnId="{670EE07D-76DA-4C88-AD0B-3F5336D0C25C}">
      <dgm:prSet/>
      <dgm:spPr/>
      <dgm:t>
        <a:bodyPr/>
        <a:lstStyle/>
        <a:p>
          <a:endParaRPr lang="en-US"/>
        </a:p>
      </dgm:t>
    </dgm:pt>
    <dgm:pt modelId="{46EC721B-9ACB-44CB-B349-AFB44D3D3728}" type="sibTrans" cxnId="{670EE07D-76DA-4C88-AD0B-3F5336D0C25C}">
      <dgm:prSet/>
      <dgm:spPr/>
      <dgm:t>
        <a:bodyPr/>
        <a:lstStyle/>
        <a:p>
          <a:endParaRPr lang="en-US"/>
        </a:p>
      </dgm:t>
    </dgm:pt>
    <dgm:pt modelId="{6EE787B3-2A71-472C-A0BA-ABB605C4B8CC}">
      <dgm:prSet/>
      <dgm:spPr/>
      <dgm:t>
        <a:bodyPr/>
        <a:lstStyle/>
        <a:p>
          <a:r>
            <a:rPr lang="en-US" dirty="0"/>
            <a:t>Operations: Reading, Joining, Filtering</a:t>
          </a:r>
        </a:p>
      </dgm:t>
    </dgm:pt>
    <dgm:pt modelId="{0B9980AE-1724-4F3D-B1F5-FC466C09E2B0}" type="parTrans" cxnId="{6D395A35-C04D-4A8B-A53D-DDF97217F08A}">
      <dgm:prSet/>
      <dgm:spPr/>
      <dgm:t>
        <a:bodyPr/>
        <a:lstStyle/>
        <a:p>
          <a:endParaRPr lang="en-US"/>
        </a:p>
      </dgm:t>
    </dgm:pt>
    <dgm:pt modelId="{F77044F0-B38D-4279-A40C-52BF20CAC20F}" type="sibTrans" cxnId="{6D395A35-C04D-4A8B-A53D-DDF97217F08A}">
      <dgm:prSet/>
      <dgm:spPr/>
      <dgm:t>
        <a:bodyPr/>
        <a:lstStyle/>
        <a:p>
          <a:endParaRPr lang="en-US"/>
        </a:p>
      </dgm:t>
    </dgm:pt>
    <dgm:pt modelId="{7D5DFC3E-969B-489F-B98E-5D8962C49E99}" type="pres">
      <dgm:prSet presAssocID="{F9BC0D55-492A-42DF-8303-09B186263D91}" presName="root" presStyleCnt="0">
        <dgm:presLayoutVars>
          <dgm:dir/>
          <dgm:resizeHandles val="exact"/>
        </dgm:presLayoutVars>
      </dgm:prSet>
      <dgm:spPr/>
    </dgm:pt>
    <dgm:pt modelId="{DC43128A-C339-40D3-8B23-73D7B39AFFC7}" type="pres">
      <dgm:prSet presAssocID="{F9BC0D55-492A-42DF-8303-09B186263D91}" presName="container" presStyleCnt="0">
        <dgm:presLayoutVars>
          <dgm:dir/>
          <dgm:resizeHandles val="exact"/>
        </dgm:presLayoutVars>
      </dgm:prSet>
      <dgm:spPr/>
    </dgm:pt>
    <dgm:pt modelId="{E6B57E74-0ED6-4552-902B-F03C64D9A560}" type="pres">
      <dgm:prSet presAssocID="{CF835339-62B0-45DE-907D-BDC14C7FBE52}" presName="compNode" presStyleCnt="0"/>
      <dgm:spPr/>
    </dgm:pt>
    <dgm:pt modelId="{F788D5E6-A89A-4D3B-AF50-63C2E26805B5}" type="pres">
      <dgm:prSet presAssocID="{CF835339-62B0-45DE-907D-BDC14C7FBE52}" presName="iconBgRect" presStyleLbl="bgShp" presStyleIdx="0" presStyleCnt="4"/>
      <dgm:spPr/>
    </dgm:pt>
    <dgm:pt modelId="{267A372E-2032-49B9-992F-F5E7C4C1FE5C}" type="pres">
      <dgm:prSet presAssocID="{CF835339-62B0-45DE-907D-BDC14C7FBE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5964BC0A-B807-49D6-B6C1-9A69010F2731}" type="pres">
      <dgm:prSet presAssocID="{CF835339-62B0-45DE-907D-BDC14C7FBE52}" presName="spaceRect" presStyleCnt="0"/>
      <dgm:spPr/>
    </dgm:pt>
    <dgm:pt modelId="{7DFA91F5-ED9B-4E2F-B166-185CFFF3665E}" type="pres">
      <dgm:prSet presAssocID="{CF835339-62B0-45DE-907D-BDC14C7FBE52}" presName="textRect" presStyleLbl="revTx" presStyleIdx="0" presStyleCnt="4">
        <dgm:presLayoutVars>
          <dgm:chMax val="1"/>
          <dgm:chPref val="1"/>
        </dgm:presLayoutVars>
      </dgm:prSet>
      <dgm:spPr/>
    </dgm:pt>
    <dgm:pt modelId="{98C89B8A-D564-45D4-A2EE-81A4120F0618}" type="pres">
      <dgm:prSet presAssocID="{EA5B1A16-C42F-483C-A183-C827977D8AF5}" presName="sibTrans" presStyleLbl="sibTrans2D1" presStyleIdx="0" presStyleCnt="0"/>
      <dgm:spPr/>
    </dgm:pt>
    <dgm:pt modelId="{8C12466E-6185-4A84-9C1C-70ECEDA5AAC2}" type="pres">
      <dgm:prSet presAssocID="{8FDF859E-5E9C-42DF-8496-B832720B6F70}" presName="compNode" presStyleCnt="0"/>
      <dgm:spPr/>
    </dgm:pt>
    <dgm:pt modelId="{DECC9D58-7AAB-4DB2-94B2-9024AF72F23D}" type="pres">
      <dgm:prSet presAssocID="{8FDF859E-5E9C-42DF-8496-B832720B6F70}" presName="iconBgRect" presStyleLbl="bgShp" presStyleIdx="1" presStyleCnt="4"/>
      <dgm:spPr/>
    </dgm:pt>
    <dgm:pt modelId="{190B1FD9-9EBE-4260-BB66-31CA29A09488}" type="pres">
      <dgm:prSet presAssocID="{8FDF859E-5E9C-42DF-8496-B832720B6F7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34641BC-FBA1-4B88-88CE-12A63A726D92}" type="pres">
      <dgm:prSet presAssocID="{8FDF859E-5E9C-42DF-8496-B832720B6F70}" presName="spaceRect" presStyleCnt="0"/>
      <dgm:spPr/>
    </dgm:pt>
    <dgm:pt modelId="{65C190AC-875E-4ED7-A30A-716E14AE36F3}" type="pres">
      <dgm:prSet presAssocID="{8FDF859E-5E9C-42DF-8496-B832720B6F70}" presName="textRect" presStyleLbl="revTx" presStyleIdx="1" presStyleCnt="4">
        <dgm:presLayoutVars>
          <dgm:chMax val="1"/>
          <dgm:chPref val="1"/>
        </dgm:presLayoutVars>
      </dgm:prSet>
      <dgm:spPr/>
    </dgm:pt>
    <dgm:pt modelId="{1EFCFBF7-BD01-4E4C-BBF2-3EB9F67E3782}" type="pres">
      <dgm:prSet presAssocID="{E258DE43-95B5-4743-99DC-5E21AB608EBA}" presName="sibTrans" presStyleLbl="sibTrans2D1" presStyleIdx="0" presStyleCnt="0"/>
      <dgm:spPr/>
    </dgm:pt>
    <dgm:pt modelId="{11BED2CB-7B67-4D88-BD11-7727092D4512}" type="pres">
      <dgm:prSet presAssocID="{2FB919C8-0BE8-4168-A482-9FE2A37D0F71}" presName="compNode" presStyleCnt="0"/>
      <dgm:spPr/>
    </dgm:pt>
    <dgm:pt modelId="{8BA69595-FF57-47A9-996A-023F4884D9D4}" type="pres">
      <dgm:prSet presAssocID="{2FB919C8-0BE8-4168-A482-9FE2A37D0F71}" presName="iconBgRect" presStyleLbl="bgShp" presStyleIdx="2" presStyleCnt="4"/>
      <dgm:spPr/>
    </dgm:pt>
    <dgm:pt modelId="{B0F16295-7A3C-4349-A48A-60BEF1B7122D}" type="pres">
      <dgm:prSet presAssocID="{2FB919C8-0BE8-4168-A482-9FE2A37D0F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10D6BC66-4478-41D9-90A9-02896AD50638}" type="pres">
      <dgm:prSet presAssocID="{2FB919C8-0BE8-4168-A482-9FE2A37D0F71}" presName="spaceRect" presStyleCnt="0"/>
      <dgm:spPr/>
    </dgm:pt>
    <dgm:pt modelId="{4702FE7C-3388-436B-95DA-065D669C1748}" type="pres">
      <dgm:prSet presAssocID="{2FB919C8-0BE8-4168-A482-9FE2A37D0F71}" presName="textRect" presStyleLbl="revTx" presStyleIdx="2" presStyleCnt="4">
        <dgm:presLayoutVars>
          <dgm:chMax val="1"/>
          <dgm:chPref val="1"/>
        </dgm:presLayoutVars>
      </dgm:prSet>
      <dgm:spPr/>
    </dgm:pt>
    <dgm:pt modelId="{B6C9D5D9-3EBC-4F38-877B-73A555FB110D}" type="pres">
      <dgm:prSet presAssocID="{46EC721B-9ACB-44CB-B349-AFB44D3D3728}" presName="sibTrans" presStyleLbl="sibTrans2D1" presStyleIdx="0" presStyleCnt="0"/>
      <dgm:spPr/>
    </dgm:pt>
    <dgm:pt modelId="{EF92846D-A504-4020-B9C2-7D570F6B5275}" type="pres">
      <dgm:prSet presAssocID="{6EE787B3-2A71-472C-A0BA-ABB605C4B8CC}" presName="compNode" presStyleCnt="0"/>
      <dgm:spPr/>
    </dgm:pt>
    <dgm:pt modelId="{149E2D2C-0F4D-4C55-AAC6-CA9B11CB85D0}" type="pres">
      <dgm:prSet presAssocID="{6EE787B3-2A71-472C-A0BA-ABB605C4B8CC}" presName="iconBgRect" presStyleLbl="bgShp" presStyleIdx="3" presStyleCnt="4"/>
      <dgm:spPr/>
    </dgm:pt>
    <dgm:pt modelId="{A23CB7F3-D2F7-4B3F-8382-EC2F42C465F5}" type="pres">
      <dgm:prSet presAssocID="{6EE787B3-2A71-472C-A0BA-ABB605C4B8C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210E8F1E-458A-443B-89C8-70F7472C445D}" type="pres">
      <dgm:prSet presAssocID="{6EE787B3-2A71-472C-A0BA-ABB605C4B8CC}" presName="spaceRect" presStyleCnt="0"/>
      <dgm:spPr/>
    </dgm:pt>
    <dgm:pt modelId="{24EABFA3-0F9C-4AB4-B84E-647BA36641FD}" type="pres">
      <dgm:prSet presAssocID="{6EE787B3-2A71-472C-A0BA-ABB605C4B8CC}" presName="textRect" presStyleLbl="revTx" presStyleIdx="3" presStyleCnt="4">
        <dgm:presLayoutVars>
          <dgm:chMax val="1"/>
          <dgm:chPref val="1"/>
        </dgm:presLayoutVars>
      </dgm:prSet>
      <dgm:spPr/>
    </dgm:pt>
  </dgm:ptLst>
  <dgm:cxnLst>
    <dgm:cxn modelId="{23B7A916-27C3-4625-A16E-F740320A5E7F}" type="presOf" srcId="{CF835339-62B0-45DE-907D-BDC14C7FBE52}" destId="{7DFA91F5-ED9B-4E2F-B166-185CFFF3665E}" srcOrd="0" destOrd="0" presId="urn:microsoft.com/office/officeart/2018/2/layout/IconCircleList"/>
    <dgm:cxn modelId="{23C46527-FED9-46E6-9324-F0D86F71BE07}" type="presOf" srcId="{46EC721B-9ACB-44CB-B349-AFB44D3D3728}" destId="{B6C9D5D9-3EBC-4F38-877B-73A555FB110D}" srcOrd="0" destOrd="0" presId="urn:microsoft.com/office/officeart/2018/2/layout/IconCircleList"/>
    <dgm:cxn modelId="{AA026B29-F40F-4A22-A16A-9150FC28C94F}" type="presOf" srcId="{F9BC0D55-492A-42DF-8303-09B186263D91}" destId="{7D5DFC3E-969B-489F-B98E-5D8962C49E99}" srcOrd="0" destOrd="0" presId="urn:microsoft.com/office/officeart/2018/2/layout/IconCircleList"/>
    <dgm:cxn modelId="{6D395A35-C04D-4A8B-A53D-DDF97217F08A}" srcId="{F9BC0D55-492A-42DF-8303-09B186263D91}" destId="{6EE787B3-2A71-472C-A0BA-ABB605C4B8CC}" srcOrd="3" destOrd="0" parTransId="{0B9980AE-1724-4F3D-B1F5-FC466C09E2B0}" sibTransId="{F77044F0-B38D-4279-A40C-52BF20CAC20F}"/>
    <dgm:cxn modelId="{4CD7F858-B459-4EE5-9E6D-E0E20FE7FADD}" type="presOf" srcId="{2FB919C8-0BE8-4168-A482-9FE2A37D0F71}" destId="{4702FE7C-3388-436B-95DA-065D669C1748}" srcOrd="0" destOrd="0" presId="urn:microsoft.com/office/officeart/2018/2/layout/IconCircleList"/>
    <dgm:cxn modelId="{7C34D759-590C-4514-8AC5-C636A33ECFC4}" srcId="{F9BC0D55-492A-42DF-8303-09B186263D91}" destId="{CF835339-62B0-45DE-907D-BDC14C7FBE52}" srcOrd="0" destOrd="0" parTransId="{D3EDECA5-211B-4D9F-8983-B3D26084FB8D}" sibTransId="{EA5B1A16-C42F-483C-A183-C827977D8AF5}"/>
    <dgm:cxn modelId="{670EE07D-76DA-4C88-AD0B-3F5336D0C25C}" srcId="{F9BC0D55-492A-42DF-8303-09B186263D91}" destId="{2FB919C8-0BE8-4168-A482-9FE2A37D0F71}" srcOrd="2" destOrd="0" parTransId="{8DBF9287-6628-47E3-AB06-2290BEDB99AA}" sibTransId="{46EC721B-9ACB-44CB-B349-AFB44D3D3728}"/>
    <dgm:cxn modelId="{11360497-EC44-4456-BE86-581B8E458D14}" type="presOf" srcId="{6EE787B3-2A71-472C-A0BA-ABB605C4B8CC}" destId="{24EABFA3-0F9C-4AB4-B84E-647BA36641FD}" srcOrd="0" destOrd="0" presId="urn:microsoft.com/office/officeart/2018/2/layout/IconCircleList"/>
    <dgm:cxn modelId="{DBFB969E-3B9F-4B99-80C7-76D4CF82D454}" type="presOf" srcId="{E258DE43-95B5-4743-99DC-5E21AB608EBA}" destId="{1EFCFBF7-BD01-4E4C-BBF2-3EB9F67E3782}" srcOrd="0" destOrd="0" presId="urn:microsoft.com/office/officeart/2018/2/layout/IconCircleList"/>
    <dgm:cxn modelId="{16F353AD-5CA8-421B-9B4B-95B3E184D0F1}" type="presOf" srcId="{8FDF859E-5E9C-42DF-8496-B832720B6F70}" destId="{65C190AC-875E-4ED7-A30A-716E14AE36F3}" srcOrd="0" destOrd="0" presId="urn:microsoft.com/office/officeart/2018/2/layout/IconCircleList"/>
    <dgm:cxn modelId="{53E869C2-7BFB-4889-B099-0BAE28530CF6}" type="presOf" srcId="{EA5B1A16-C42F-483C-A183-C827977D8AF5}" destId="{98C89B8A-D564-45D4-A2EE-81A4120F0618}" srcOrd="0" destOrd="0" presId="urn:microsoft.com/office/officeart/2018/2/layout/IconCircleList"/>
    <dgm:cxn modelId="{4AEC25FE-F161-4AF6-A568-DFDC7446EAD7}" srcId="{F9BC0D55-492A-42DF-8303-09B186263D91}" destId="{8FDF859E-5E9C-42DF-8496-B832720B6F70}" srcOrd="1" destOrd="0" parTransId="{45759015-7316-44F4-8889-CD95A1E7F6DF}" sibTransId="{E258DE43-95B5-4743-99DC-5E21AB608EBA}"/>
    <dgm:cxn modelId="{53780C30-B205-45E1-8AB8-9EB6E0B747CA}" type="presParOf" srcId="{7D5DFC3E-969B-489F-B98E-5D8962C49E99}" destId="{DC43128A-C339-40D3-8B23-73D7B39AFFC7}" srcOrd="0" destOrd="0" presId="urn:microsoft.com/office/officeart/2018/2/layout/IconCircleList"/>
    <dgm:cxn modelId="{20938578-DBFD-469F-921F-160C6B8D3CE5}" type="presParOf" srcId="{DC43128A-C339-40D3-8B23-73D7B39AFFC7}" destId="{E6B57E74-0ED6-4552-902B-F03C64D9A560}" srcOrd="0" destOrd="0" presId="urn:microsoft.com/office/officeart/2018/2/layout/IconCircleList"/>
    <dgm:cxn modelId="{9EB3D41B-7A67-4826-A21A-1BBA3C32B793}" type="presParOf" srcId="{E6B57E74-0ED6-4552-902B-F03C64D9A560}" destId="{F788D5E6-A89A-4D3B-AF50-63C2E26805B5}" srcOrd="0" destOrd="0" presId="urn:microsoft.com/office/officeart/2018/2/layout/IconCircleList"/>
    <dgm:cxn modelId="{2CC902B0-7263-4856-8B53-A33D59A18F5F}" type="presParOf" srcId="{E6B57E74-0ED6-4552-902B-F03C64D9A560}" destId="{267A372E-2032-49B9-992F-F5E7C4C1FE5C}" srcOrd="1" destOrd="0" presId="urn:microsoft.com/office/officeart/2018/2/layout/IconCircleList"/>
    <dgm:cxn modelId="{B1140A65-12ED-4578-A335-50915BA797B8}" type="presParOf" srcId="{E6B57E74-0ED6-4552-902B-F03C64D9A560}" destId="{5964BC0A-B807-49D6-B6C1-9A69010F2731}" srcOrd="2" destOrd="0" presId="urn:microsoft.com/office/officeart/2018/2/layout/IconCircleList"/>
    <dgm:cxn modelId="{74C05286-56A7-4DDE-8110-172EA01C96AC}" type="presParOf" srcId="{E6B57E74-0ED6-4552-902B-F03C64D9A560}" destId="{7DFA91F5-ED9B-4E2F-B166-185CFFF3665E}" srcOrd="3" destOrd="0" presId="urn:microsoft.com/office/officeart/2018/2/layout/IconCircleList"/>
    <dgm:cxn modelId="{F72583A0-3A5F-4DEC-A389-B7C086A3D16D}" type="presParOf" srcId="{DC43128A-C339-40D3-8B23-73D7B39AFFC7}" destId="{98C89B8A-D564-45D4-A2EE-81A4120F0618}" srcOrd="1" destOrd="0" presId="urn:microsoft.com/office/officeart/2018/2/layout/IconCircleList"/>
    <dgm:cxn modelId="{9F029ADA-AC26-4EDA-A89F-46B5097521FA}" type="presParOf" srcId="{DC43128A-C339-40D3-8B23-73D7B39AFFC7}" destId="{8C12466E-6185-4A84-9C1C-70ECEDA5AAC2}" srcOrd="2" destOrd="0" presId="urn:microsoft.com/office/officeart/2018/2/layout/IconCircleList"/>
    <dgm:cxn modelId="{EB0DA7B9-09F2-4B3F-B673-CBD5E4846AB8}" type="presParOf" srcId="{8C12466E-6185-4A84-9C1C-70ECEDA5AAC2}" destId="{DECC9D58-7AAB-4DB2-94B2-9024AF72F23D}" srcOrd="0" destOrd="0" presId="urn:microsoft.com/office/officeart/2018/2/layout/IconCircleList"/>
    <dgm:cxn modelId="{BBBEB867-E971-4C52-9741-548A15A4217B}" type="presParOf" srcId="{8C12466E-6185-4A84-9C1C-70ECEDA5AAC2}" destId="{190B1FD9-9EBE-4260-BB66-31CA29A09488}" srcOrd="1" destOrd="0" presId="urn:microsoft.com/office/officeart/2018/2/layout/IconCircleList"/>
    <dgm:cxn modelId="{0C77FAE3-3F9D-421D-BFA8-DD77B03DBAC1}" type="presParOf" srcId="{8C12466E-6185-4A84-9C1C-70ECEDA5AAC2}" destId="{134641BC-FBA1-4B88-88CE-12A63A726D92}" srcOrd="2" destOrd="0" presId="urn:microsoft.com/office/officeart/2018/2/layout/IconCircleList"/>
    <dgm:cxn modelId="{195BEAB6-0E2B-4D65-85E7-737AABAF8D10}" type="presParOf" srcId="{8C12466E-6185-4A84-9C1C-70ECEDA5AAC2}" destId="{65C190AC-875E-4ED7-A30A-716E14AE36F3}" srcOrd="3" destOrd="0" presId="urn:microsoft.com/office/officeart/2018/2/layout/IconCircleList"/>
    <dgm:cxn modelId="{1A64E438-DD54-4FE7-9540-782B06460E00}" type="presParOf" srcId="{DC43128A-C339-40D3-8B23-73D7B39AFFC7}" destId="{1EFCFBF7-BD01-4E4C-BBF2-3EB9F67E3782}" srcOrd="3" destOrd="0" presId="urn:microsoft.com/office/officeart/2018/2/layout/IconCircleList"/>
    <dgm:cxn modelId="{F8EBC0D5-21D8-4263-9685-5F264E29E30A}" type="presParOf" srcId="{DC43128A-C339-40D3-8B23-73D7B39AFFC7}" destId="{11BED2CB-7B67-4D88-BD11-7727092D4512}" srcOrd="4" destOrd="0" presId="urn:microsoft.com/office/officeart/2018/2/layout/IconCircleList"/>
    <dgm:cxn modelId="{00B4824A-38FF-4671-9A4E-2E7F0D6CE7B8}" type="presParOf" srcId="{11BED2CB-7B67-4D88-BD11-7727092D4512}" destId="{8BA69595-FF57-47A9-996A-023F4884D9D4}" srcOrd="0" destOrd="0" presId="urn:microsoft.com/office/officeart/2018/2/layout/IconCircleList"/>
    <dgm:cxn modelId="{38518C10-CB26-431A-B50D-735A71E338D5}" type="presParOf" srcId="{11BED2CB-7B67-4D88-BD11-7727092D4512}" destId="{B0F16295-7A3C-4349-A48A-60BEF1B7122D}" srcOrd="1" destOrd="0" presId="urn:microsoft.com/office/officeart/2018/2/layout/IconCircleList"/>
    <dgm:cxn modelId="{7F6E24A8-892C-4F68-A5C0-4CA0210A55A5}" type="presParOf" srcId="{11BED2CB-7B67-4D88-BD11-7727092D4512}" destId="{10D6BC66-4478-41D9-90A9-02896AD50638}" srcOrd="2" destOrd="0" presId="urn:microsoft.com/office/officeart/2018/2/layout/IconCircleList"/>
    <dgm:cxn modelId="{495704CF-29F4-43E1-AABE-5CC1B5E4740D}" type="presParOf" srcId="{11BED2CB-7B67-4D88-BD11-7727092D4512}" destId="{4702FE7C-3388-436B-95DA-065D669C1748}" srcOrd="3" destOrd="0" presId="urn:microsoft.com/office/officeart/2018/2/layout/IconCircleList"/>
    <dgm:cxn modelId="{8A5DC7AC-BFCB-429D-BC32-CCA5D54971B4}" type="presParOf" srcId="{DC43128A-C339-40D3-8B23-73D7B39AFFC7}" destId="{B6C9D5D9-3EBC-4F38-877B-73A555FB110D}" srcOrd="5" destOrd="0" presId="urn:microsoft.com/office/officeart/2018/2/layout/IconCircleList"/>
    <dgm:cxn modelId="{B8C5A29C-46FB-427A-A6AB-C7DBB97D5BE6}" type="presParOf" srcId="{DC43128A-C339-40D3-8B23-73D7B39AFFC7}" destId="{EF92846D-A504-4020-B9C2-7D570F6B5275}" srcOrd="6" destOrd="0" presId="urn:microsoft.com/office/officeart/2018/2/layout/IconCircleList"/>
    <dgm:cxn modelId="{8D81E662-E120-4B00-B732-95CD25DF0192}" type="presParOf" srcId="{EF92846D-A504-4020-B9C2-7D570F6B5275}" destId="{149E2D2C-0F4D-4C55-AAC6-CA9B11CB85D0}" srcOrd="0" destOrd="0" presId="urn:microsoft.com/office/officeart/2018/2/layout/IconCircleList"/>
    <dgm:cxn modelId="{DA26F5FF-7937-41C5-A866-912DE80CAC34}" type="presParOf" srcId="{EF92846D-A504-4020-B9C2-7D570F6B5275}" destId="{A23CB7F3-D2F7-4B3F-8382-EC2F42C465F5}" srcOrd="1" destOrd="0" presId="urn:microsoft.com/office/officeart/2018/2/layout/IconCircleList"/>
    <dgm:cxn modelId="{C265AE1F-9451-4CF3-986C-80780C5E8DD4}" type="presParOf" srcId="{EF92846D-A504-4020-B9C2-7D570F6B5275}" destId="{210E8F1E-458A-443B-89C8-70F7472C445D}" srcOrd="2" destOrd="0" presId="urn:microsoft.com/office/officeart/2018/2/layout/IconCircleList"/>
    <dgm:cxn modelId="{DE6B9D9C-BE57-47EE-9CDE-153DFD3438F2}" type="presParOf" srcId="{EF92846D-A504-4020-B9C2-7D570F6B5275}" destId="{24EABFA3-0F9C-4AB4-B84E-647BA36641F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B99C9B-CA14-46B1-858F-75D692BCD61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DD81EF3-55E0-432F-9F33-7AFE6C3DF596}">
      <dgm:prSet/>
      <dgm:spPr/>
      <dgm:t>
        <a:bodyPr/>
        <a:lstStyle/>
        <a:p>
          <a:r>
            <a:rPr lang="en-US" b="0" i="0"/>
            <a:t>AOL uses PIG for analytics and batch data processing for various applications. </a:t>
          </a:r>
          <a:endParaRPr lang="en-US" dirty="0"/>
        </a:p>
      </dgm:t>
    </dgm:pt>
    <dgm:pt modelId="{7CBB289E-5D37-437B-9ED1-995DF5C1F68E}" type="parTrans" cxnId="{09F2F04A-6F39-4D8D-ABBE-CBC6CBB5CE32}">
      <dgm:prSet/>
      <dgm:spPr/>
      <dgm:t>
        <a:bodyPr/>
        <a:lstStyle/>
        <a:p>
          <a:endParaRPr lang="en-US"/>
        </a:p>
      </dgm:t>
    </dgm:pt>
    <dgm:pt modelId="{ABF65B70-BBE2-42C6-94F4-A5F6FADD0DA2}" type="sibTrans" cxnId="{09F2F04A-6F39-4D8D-ABBE-CBC6CBB5CE32}">
      <dgm:prSet/>
      <dgm:spPr/>
      <dgm:t>
        <a:bodyPr/>
        <a:lstStyle/>
        <a:p>
          <a:endParaRPr lang="en-US"/>
        </a:p>
      </dgm:t>
    </dgm:pt>
    <dgm:pt modelId="{6BA2996C-8EE5-46D3-913B-E78B96E0C2B5}">
      <dgm:prSet/>
      <dgm:spPr/>
      <dgm:t>
        <a:bodyPr/>
        <a:lstStyle/>
        <a:p>
          <a:r>
            <a:rPr lang="en-US" b="0" i="0"/>
            <a:t>PIG is also used in Mendeley to help their business analytics, feature feedback, user experience evaluation and more. </a:t>
          </a:r>
          <a:endParaRPr lang="en-US"/>
        </a:p>
      </dgm:t>
    </dgm:pt>
    <dgm:pt modelId="{22F4B13D-1D25-426D-B519-ED4C8F1546CD}" type="parTrans" cxnId="{C9C17D82-572C-43EC-A7FC-83469D26DB4D}">
      <dgm:prSet/>
      <dgm:spPr/>
      <dgm:t>
        <a:bodyPr/>
        <a:lstStyle/>
        <a:p>
          <a:endParaRPr lang="en-US"/>
        </a:p>
      </dgm:t>
    </dgm:pt>
    <dgm:pt modelId="{FF7FF7AC-62BD-4FB7-8299-9BEA8B9E520C}" type="sibTrans" cxnId="{C9C17D82-572C-43EC-A7FC-83469D26DB4D}">
      <dgm:prSet/>
      <dgm:spPr/>
      <dgm:t>
        <a:bodyPr/>
        <a:lstStyle/>
        <a:p>
          <a:endParaRPr lang="en-US"/>
        </a:p>
      </dgm:t>
    </dgm:pt>
    <dgm:pt modelId="{A753F993-AFDC-475C-A470-61AFA9069CD9}">
      <dgm:prSet/>
      <dgm:spPr/>
      <dgm:t>
        <a:bodyPr/>
        <a:lstStyle/>
        <a:p>
          <a:r>
            <a:rPr lang="en-US" b="0" i="0"/>
            <a:t>Salesforce also uses PIG to develop easy custom UDFs. </a:t>
          </a:r>
          <a:endParaRPr lang="en-US"/>
        </a:p>
      </dgm:t>
    </dgm:pt>
    <dgm:pt modelId="{1B4DEE59-3751-4DE4-B57F-3112553A06FD}" type="parTrans" cxnId="{8461C18E-6E44-4FF5-9DCD-2057AB76C9FC}">
      <dgm:prSet/>
      <dgm:spPr/>
      <dgm:t>
        <a:bodyPr/>
        <a:lstStyle/>
        <a:p>
          <a:endParaRPr lang="en-US"/>
        </a:p>
      </dgm:t>
    </dgm:pt>
    <dgm:pt modelId="{D5080B24-1294-40F5-AEB2-3CFFC3E69618}" type="sibTrans" cxnId="{8461C18E-6E44-4FF5-9DCD-2057AB76C9FC}">
      <dgm:prSet/>
      <dgm:spPr/>
      <dgm:t>
        <a:bodyPr/>
        <a:lstStyle/>
        <a:p>
          <a:endParaRPr lang="en-US"/>
        </a:p>
      </dgm:t>
    </dgm:pt>
    <dgm:pt modelId="{57D5D154-8100-4F1E-A357-0D4B5B1777C9}">
      <dgm:prSet/>
      <dgm:spPr/>
      <dgm:t>
        <a:bodyPr/>
        <a:lstStyle/>
        <a:p>
          <a:r>
            <a:rPr lang="en-US" b="0" i="0"/>
            <a:t>Twitter uses PIG extensively to process usage logs, mine tweet data, and more. </a:t>
          </a:r>
          <a:endParaRPr lang="en-US"/>
        </a:p>
      </dgm:t>
    </dgm:pt>
    <dgm:pt modelId="{F73E6441-25D3-410C-84D6-5C889D9A3AE4}" type="parTrans" cxnId="{18164DE6-0A04-4BAD-9D99-A6BAE5E0BFF4}">
      <dgm:prSet/>
      <dgm:spPr/>
      <dgm:t>
        <a:bodyPr/>
        <a:lstStyle/>
        <a:p>
          <a:endParaRPr lang="en-US"/>
        </a:p>
      </dgm:t>
    </dgm:pt>
    <dgm:pt modelId="{ED64ED39-55D1-4DCC-881C-17C1244DF5CC}" type="sibTrans" cxnId="{18164DE6-0A04-4BAD-9D99-A6BAE5E0BFF4}">
      <dgm:prSet/>
      <dgm:spPr/>
      <dgm:t>
        <a:bodyPr/>
        <a:lstStyle/>
        <a:p>
          <a:endParaRPr lang="en-US"/>
        </a:p>
      </dgm:t>
    </dgm:pt>
    <dgm:pt modelId="{071B291A-D122-497F-9F86-598C6F9A9DAA}">
      <dgm:prSet/>
      <dgm:spPr/>
      <dgm:t>
        <a:bodyPr/>
        <a:lstStyle/>
        <a:p>
          <a:r>
            <a:rPr lang="en-US" b="0" i="0"/>
            <a:t>Stanford University also uses PIG to power an emerging interface to these archives for social scientists. </a:t>
          </a:r>
          <a:endParaRPr lang="en-US"/>
        </a:p>
      </dgm:t>
    </dgm:pt>
    <dgm:pt modelId="{A2A5FFE4-F256-4C90-A2D0-81C319DE7C6D}" type="parTrans" cxnId="{A95542DA-4046-4890-A625-36D940DD6F88}">
      <dgm:prSet/>
      <dgm:spPr/>
      <dgm:t>
        <a:bodyPr/>
        <a:lstStyle/>
        <a:p>
          <a:endParaRPr lang="en-US"/>
        </a:p>
      </dgm:t>
    </dgm:pt>
    <dgm:pt modelId="{01BF5BC6-03BD-4379-AE7D-8D2A32A96A07}" type="sibTrans" cxnId="{A95542DA-4046-4890-A625-36D940DD6F88}">
      <dgm:prSet/>
      <dgm:spPr/>
      <dgm:t>
        <a:bodyPr/>
        <a:lstStyle/>
        <a:p>
          <a:endParaRPr lang="en-US"/>
        </a:p>
      </dgm:t>
    </dgm:pt>
    <dgm:pt modelId="{4C20838A-0A2D-4AB7-B58C-C1059205F8E5}">
      <dgm:prSet/>
      <dgm:spPr/>
      <dgm:t>
        <a:bodyPr/>
        <a:lstStyle/>
        <a:p>
          <a:r>
            <a:rPr lang="en-US" b="0" i="0"/>
            <a:t>PIG is widely used by PayPal to analyze transaction data in order to prevent fraud. </a:t>
          </a:r>
          <a:endParaRPr lang="en-US"/>
        </a:p>
      </dgm:t>
    </dgm:pt>
    <dgm:pt modelId="{296FA05C-143E-453C-A564-72E284479D35}" type="parTrans" cxnId="{E1C7FC2F-B426-47CE-8D1E-8B588A9D9CC6}">
      <dgm:prSet/>
      <dgm:spPr/>
      <dgm:t>
        <a:bodyPr/>
        <a:lstStyle/>
        <a:p>
          <a:endParaRPr lang="en-US"/>
        </a:p>
      </dgm:t>
    </dgm:pt>
    <dgm:pt modelId="{6B59FAF3-F266-43C7-8D2E-59B41345C421}" type="sibTrans" cxnId="{E1C7FC2F-B426-47CE-8D1E-8B588A9D9CC6}">
      <dgm:prSet/>
      <dgm:spPr/>
      <dgm:t>
        <a:bodyPr/>
        <a:lstStyle/>
        <a:p>
          <a:endParaRPr lang="en-US"/>
        </a:p>
      </dgm:t>
    </dgm:pt>
    <dgm:pt modelId="{95AD0624-E836-014F-8307-CCA1C960CB69}" type="pres">
      <dgm:prSet presAssocID="{DDB99C9B-CA14-46B1-858F-75D692BCD612}" presName="linear" presStyleCnt="0">
        <dgm:presLayoutVars>
          <dgm:animLvl val="lvl"/>
          <dgm:resizeHandles val="exact"/>
        </dgm:presLayoutVars>
      </dgm:prSet>
      <dgm:spPr/>
    </dgm:pt>
    <dgm:pt modelId="{D1A18969-F59E-EC44-B124-270A2EEFC4A9}" type="pres">
      <dgm:prSet presAssocID="{4DD81EF3-55E0-432F-9F33-7AFE6C3DF596}" presName="parentText" presStyleLbl="node1" presStyleIdx="0" presStyleCnt="6">
        <dgm:presLayoutVars>
          <dgm:chMax val="0"/>
          <dgm:bulletEnabled val="1"/>
        </dgm:presLayoutVars>
      </dgm:prSet>
      <dgm:spPr/>
    </dgm:pt>
    <dgm:pt modelId="{06EECF13-FE61-D64A-BD22-B5FDB342A164}" type="pres">
      <dgm:prSet presAssocID="{ABF65B70-BBE2-42C6-94F4-A5F6FADD0DA2}" presName="spacer" presStyleCnt="0"/>
      <dgm:spPr/>
    </dgm:pt>
    <dgm:pt modelId="{B3FA7A3C-4899-E040-8E5F-9AA1E801B2D1}" type="pres">
      <dgm:prSet presAssocID="{6BA2996C-8EE5-46D3-913B-E78B96E0C2B5}" presName="parentText" presStyleLbl="node1" presStyleIdx="1" presStyleCnt="6">
        <dgm:presLayoutVars>
          <dgm:chMax val="0"/>
          <dgm:bulletEnabled val="1"/>
        </dgm:presLayoutVars>
      </dgm:prSet>
      <dgm:spPr/>
    </dgm:pt>
    <dgm:pt modelId="{E794BF18-6A0D-2146-8A02-9F275B111161}" type="pres">
      <dgm:prSet presAssocID="{FF7FF7AC-62BD-4FB7-8299-9BEA8B9E520C}" presName="spacer" presStyleCnt="0"/>
      <dgm:spPr/>
    </dgm:pt>
    <dgm:pt modelId="{8EE0BD1E-622D-1648-88E5-2936AF42CAE7}" type="pres">
      <dgm:prSet presAssocID="{A753F993-AFDC-475C-A470-61AFA9069CD9}" presName="parentText" presStyleLbl="node1" presStyleIdx="2" presStyleCnt="6">
        <dgm:presLayoutVars>
          <dgm:chMax val="0"/>
          <dgm:bulletEnabled val="1"/>
        </dgm:presLayoutVars>
      </dgm:prSet>
      <dgm:spPr/>
    </dgm:pt>
    <dgm:pt modelId="{45A80B88-40F0-504E-9B66-AC69A20DC665}" type="pres">
      <dgm:prSet presAssocID="{D5080B24-1294-40F5-AEB2-3CFFC3E69618}" presName="spacer" presStyleCnt="0"/>
      <dgm:spPr/>
    </dgm:pt>
    <dgm:pt modelId="{424FCFE5-76BA-4A4D-A510-7D17AC5CE817}" type="pres">
      <dgm:prSet presAssocID="{57D5D154-8100-4F1E-A357-0D4B5B1777C9}" presName="parentText" presStyleLbl="node1" presStyleIdx="3" presStyleCnt="6">
        <dgm:presLayoutVars>
          <dgm:chMax val="0"/>
          <dgm:bulletEnabled val="1"/>
        </dgm:presLayoutVars>
      </dgm:prSet>
      <dgm:spPr/>
    </dgm:pt>
    <dgm:pt modelId="{8A9D161E-8F99-2C42-85BC-E5BCB21AF68E}" type="pres">
      <dgm:prSet presAssocID="{ED64ED39-55D1-4DCC-881C-17C1244DF5CC}" presName="spacer" presStyleCnt="0"/>
      <dgm:spPr/>
    </dgm:pt>
    <dgm:pt modelId="{92181D41-1B17-BF42-ABB2-E12206DB23F9}" type="pres">
      <dgm:prSet presAssocID="{071B291A-D122-497F-9F86-598C6F9A9DAA}" presName="parentText" presStyleLbl="node1" presStyleIdx="4" presStyleCnt="6">
        <dgm:presLayoutVars>
          <dgm:chMax val="0"/>
          <dgm:bulletEnabled val="1"/>
        </dgm:presLayoutVars>
      </dgm:prSet>
      <dgm:spPr/>
    </dgm:pt>
    <dgm:pt modelId="{46247BA6-7766-AB45-92B7-2916CBF5A232}" type="pres">
      <dgm:prSet presAssocID="{01BF5BC6-03BD-4379-AE7D-8D2A32A96A07}" presName="spacer" presStyleCnt="0"/>
      <dgm:spPr/>
    </dgm:pt>
    <dgm:pt modelId="{C0F3A203-541F-2840-B6B2-BDC5B9C58066}" type="pres">
      <dgm:prSet presAssocID="{4C20838A-0A2D-4AB7-B58C-C1059205F8E5}" presName="parentText" presStyleLbl="node1" presStyleIdx="5" presStyleCnt="6">
        <dgm:presLayoutVars>
          <dgm:chMax val="0"/>
          <dgm:bulletEnabled val="1"/>
        </dgm:presLayoutVars>
      </dgm:prSet>
      <dgm:spPr/>
    </dgm:pt>
  </dgm:ptLst>
  <dgm:cxnLst>
    <dgm:cxn modelId="{E1C7FC2F-B426-47CE-8D1E-8B588A9D9CC6}" srcId="{DDB99C9B-CA14-46B1-858F-75D692BCD612}" destId="{4C20838A-0A2D-4AB7-B58C-C1059205F8E5}" srcOrd="5" destOrd="0" parTransId="{296FA05C-143E-453C-A564-72E284479D35}" sibTransId="{6B59FAF3-F266-43C7-8D2E-59B41345C421}"/>
    <dgm:cxn modelId="{274BE534-97A6-8F4F-B441-78D6DF9570CB}" type="presOf" srcId="{DDB99C9B-CA14-46B1-858F-75D692BCD612}" destId="{95AD0624-E836-014F-8307-CCA1C960CB69}" srcOrd="0" destOrd="0" presId="urn:microsoft.com/office/officeart/2005/8/layout/vList2"/>
    <dgm:cxn modelId="{E3BCEC3A-95AA-484E-ABE7-5F5FCF599C9A}" type="presOf" srcId="{071B291A-D122-497F-9F86-598C6F9A9DAA}" destId="{92181D41-1B17-BF42-ABB2-E12206DB23F9}" srcOrd="0" destOrd="0" presId="urn:microsoft.com/office/officeart/2005/8/layout/vList2"/>
    <dgm:cxn modelId="{09F2F04A-6F39-4D8D-ABBE-CBC6CBB5CE32}" srcId="{DDB99C9B-CA14-46B1-858F-75D692BCD612}" destId="{4DD81EF3-55E0-432F-9F33-7AFE6C3DF596}" srcOrd="0" destOrd="0" parTransId="{7CBB289E-5D37-437B-9ED1-995DF5C1F68E}" sibTransId="{ABF65B70-BBE2-42C6-94F4-A5F6FADD0DA2}"/>
    <dgm:cxn modelId="{A1793F4D-05FA-DB4A-8B56-EEF155D5CFD8}" type="presOf" srcId="{6BA2996C-8EE5-46D3-913B-E78B96E0C2B5}" destId="{B3FA7A3C-4899-E040-8E5F-9AA1E801B2D1}" srcOrd="0" destOrd="0" presId="urn:microsoft.com/office/officeart/2005/8/layout/vList2"/>
    <dgm:cxn modelId="{E367E65A-1FA9-E94A-B28C-D863D7691763}" type="presOf" srcId="{4DD81EF3-55E0-432F-9F33-7AFE6C3DF596}" destId="{D1A18969-F59E-EC44-B124-270A2EEFC4A9}" srcOrd="0" destOrd="0" presId="urn:microsoft.com/office/officeart/2005/8/layout/vList2"/>
    <dgm:cxn modelId="{2DCA895E-E4B9-6243-9260-FE5A293C1234}" type="presOf" srcId="{4C20838A-0A2D-4AB7-B58C-C1059205F8E5}" destId="{C0F3A203-541F-2840-B6B2-BDC5B9C58066}" srcOrd="0" destOrd="0" presId="urn:microsoft.com/office/officeart/2005/8/layout/vList2"/>
    <dgm:cxn modelId="{C9C17D82-572C-43EC-A7FC-83469D26DB4D}" srcId="{DDB99C9B-CA14-46B1-858F-75D692BCD612}" destId="{6BA2996C-8EE5-46D3-913B-E78B96E0C2B5}" srcOrd="1" destOrd="0" parTransId="{22F4B13D-1D25-426D-B519-ED4C8F1546CD}" sibTransId="{FF7FF7AC-62BD-4FB7-8299-9BEA8B9E520C}"/>
    <dgm:cxn modelId="{8461C18E-6E44-4FF5-9DCD-2057AB76C9FC}" srcId="{DDB99C9B-CA14-46B1-858F-75D692BCD612}" destId="{A753F993-AFDC-475C-A470-61AFA9069CD9}" srcOrd="2" destOrd="0" parTransId="{1B4DEE59-3751-4DE4-B57F-3112553A06FD}" sibTransId="{D5080B24-1294-40F5-AEB2-3CFFC3E69618}"/>
    <dgm:cxn modelId="{E8E237A6-6E41-9C4E-9DE5-103558A5E3D3}" type="presOf" srcId="{57D5D154-8100-4F1E-A357-0D4B5B1777C9}" destId="{424FCFE5-76BA-4A4D-A510-7D17AC5CE817}" srcOrd="0" destOrd="0" presId="urn:microsoft.com/office/officeart/2005/8/layout/vList2"/>
    <dgm:cxn modelId="{7D3BC7A8-8E9E-0D44-8AE1-75D55BC58072}" type="presOf" srcId="{A753F993-AFDC-475C-A470-61AFA9069CD9}" destId="{8EE0BD1E-622D-1648-88E5-2936AF42CAE7}" srcOrd="0" destOrd="0" presId="urn:microsoft.com/office/officeart/2005/8/layout/vList2"/>
    <dgm:cxn modelId="{A95542DA-4046-4890-A625-36D940DD6F88}" srcId="{DDB99C9B-CA14-46B1-858F-75D692BCD612}" destId="{071B291A-D122-497F-9F86-598C6F9A9DAA}" srcOrd="4" destOrd="0" parTransId="{A2A5FFE4-F256-4C90-A2D0-81C319DE7C6D}" sibTransId="{01BF5BC6-03BD-4379-AE7D-8D2A32A96A07}"/>
    <dgm:cxn modelId="{18164DE6-0A04-4BAD-9D99-A6BAE5E0BFF4}" srcId="{DDB99C9B-CA14-46B1-858F-75D692BCD612}" destId="{57D5D154-8100-4F1E-A357-0D4B5B1777C9}" srcOrd="3" destOrd="0" parTransId="{F73E6441-25D3-410C-84D6-5C889D9A3AE4}" sibTransId="{ED64ED39-55D1-4DCC-881C-17C1244DF5CC}"/>
    <dgm:cxn modelId="{5AC48842-4F92-EB4A-A3F7-3FC1F3EA0553}" type="presParOf" srcId="{95AD0624-E836-014F-8307-CCA1C960CB69}" destId="{D1A18969-F59E-EC44-B124-270A2EEFC4A9}" srcOrd="0" destOrd="0" presId="urn:microsoft.com/office/officeart/2005/8/layout/vList2"/>
    <dgm:cxn modelId="{EA1D4D4D-44D9-9644-9656-4400D24EEB5B}" type="presParOf" srcId="{95AD0624-E836-014F-8307-CCA1C960CB69}" destId="{06EECF13-FE61-D64A-BD22-B5FDB342A164}" srcOrd="1" destOrd="0" presId="urn:microsoft.com/office/officeart/2005/8/layout/vList2"/>
    <dgm:cxn modelId="{67214F30-7A9E-8D43-A1D8-43602E8EB656}" type="presParOf" srcId="{95AD0624-E836-014F-8307-CCA1C960CB69}" destId="{B3FA7A3C-4899-E040-8E5F-9AA1E801B2D1}" srcOrd="2" destOrd="0" presId="urn:microsoft.com/office/officeart/2005/8/layout/vList2"/>
    <dgm:cxn modelId="{FE81C79C-1327-2D4B-8B2C-B1C1CA2CB1A2}" type="presParOf" srcId="{95AD0624-E836-014F-8307-CCA1C960CB69}" destId="{E794BF18-6A0D-2146-8A02-9F275B111161}" srcOrd="3" destOrd="0" presId="urn:microsoft.com/office/officeart/2005/8/layout/vList2"/>
    <dgm:cxn modelId="{861FC6AD-0FCB-704B-9BA8-8C51FD46D1A7}" type="presParOf" srcId="{95AD0624-E836-014F-8307-CCA1C960CB69}" destId="{8EE0BD1E-622D-1648-88E5-2936AF42CAE7}" srcOrd="4" destOrd="0" presId="urn:microsoft.com/office/officeart/2005/8/layout/vList2"/>
    <dgm:cxn modelId="{609D3736-E527-5445-BDCC-43FE49275224}" type="presParOf" srcId="{95AD0624-E836-014F-8307-CCA1C960CB69}" destId="{45A80B88-40F0-504E-9B66-AC69A20DC665}" srcOrd="5" destOrd="0" presId="urn:microsoft.com/office/officeart/2005/8/layout/vList2"/>
    <dgm:cxn modelId="{D0F77688-D64A-A94A-98E7-DE9C179CC61D}" type="presParOf" srcId="{95AD0624-E836-014F-8307-CCA1C960CB69}" destId="{424FCFE5-76BA-4A4D-A510-7D17AC5CE817}" srcOrd="6" destOrd="0" presId="urn:microsoft.com/office/officeart/2005/8/layout/vList2"/>
    <dgm:cxn modelId="{6A60EDAB-9AB0-6447-8D8F-28F2664F4E99}" type="presParOf" srcId="{95AD0624-E836-014F-8307-CCA1C960CB69}" destId="{8A9D161E-8F99-2C42-85BC-E5BCB21AF68E}" srcOrd="7" destOrd="0" presId="urn:microsoft.com/office/officeart/2005/8/layout/vList2"/>
    <dgm:cxn modelId="{8B9BC917-15F3-094B-ACCA-BD1DFFA1A898}" type="presParOf" srcId="{95AD0624-E836-014F-8307-CCA1C960CB69}" destId="{92181D41-1B17-BF42-ABB2-E12206DB23F9}" srcOrd="8" destOrd="0" presId="urn:microsoft.com/office/officeart/2005/8/layout/vList2"/>
    <dgm:cxn modelId="{34857AF0-A32F-AA4F-904E-42FF4B409190}" type="presParOf" srcId="{95AD0624-E836-014F-8307-CCA1C960CB69}" destId="{46247BA6-7766-AB45-92B7-2916CBF5A232}" srcOrd="9" destOrd="0" presId="urn:microsoft.com/office/officeart/2005/8/layout/vList2"/>
    <dgm:cxn modelId="{7FD0FE53-D40D-A54C-ACDE-3045AE133456}" type="presParOf" srcId="{95AD0624-E836-014F-8307-CCA1C960CB69}" destId="{C0F3A203-541F-2840-B6B2-BDC5B9C58066}"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0A523A-C717-473A-A7A7-BD07B8941A4A}"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8846B55-2AB3-46CA-AB08-3782D6124A07}">
      <dgm:prSet/>
      <dgm:spPr/>
      <dgm:t>
        <a:bodyPr/>
        <a:lstStyle/>
        <a:p>
          <a:r>
            <a:rPr lang="en-US" b="0" i="0"/>
            <a:t>HIVE is used for Trending topics, Hot Wikipedia Topics, Served Fresh Daily. They use Hive for log data normalization and building sample datasets for trend detection R&amp;D. </a:t>
          </a:r>
          <a:endParaRPr lang="en-US"/>
        </a:p>
      </dgm:t>
    </dgm:pt>
    <dgm:pt modelId="{BDA9AA5A-F727-40AC-8042-586C3633B756}" type="parTrans" cxnId="{3F0B7647-069E-4EA1-A804-26F41CFAC96E}">
      <dgm:prSet/>
      <dgm:spPr/>
      <dgm:t>
        <a:bodyPr/>
        <a:lstStyle/>
        <a:p>
          <a:endParaRPr lang="en-US"/>
        </a:p>
      </dgm:t>
    </dgm:pt>
    <dgm:pt modelId="{B3C0A1EF-063A-4FCA-B357-0C4D20F98909}" type="sibTrans" cxnId="{3F0B7647-069E-4EA1-A804-26F41CFAC96E}">
      <dgm:prSet/>
      <dgm:spPr/>
      <dgm:t>
        <a:bodyPr/>
        <a:lstStyle/>
        <a:p>
          <a:endParaRPr lang="en-US"/>
        </a:p>
      </dgm:t>
    </dgm:pt>
    <dgm:pt modelId="{982530DD-1C15-4602-B326-B86C869D257B}">
      <dgm:prSet/>
      <dgm:spPr/>
      <dgm:t>
        <a:bodyPr/>
        <a:lstStyle/>
        <a:p>
          <a:r>
            <a:rPr lang="en-US" b="0" i="0"/>
            <a:t>In NexR, HIVE is used for replacing Oracle DW, big data analysis and integrating R. </a:t>
          </a:r>
          <a:endParaRPr lang="en-US"/>
        </a:p>
      </dgm:t>
    </dgm:pt>
    <dgm:pt modelId="{9966A905-EE66-4875-8DE8-5ADBAAD44BD0}" type="parTrans" cxnId="{D523FD30-7DCB-48E2-85E1-9AFEAA3CEC45}">
      <dgm:prSet/>
      <dgm:spPr/>
      <dgm:t>
        <a:bodyPr/>
        <a:lstStyle/>
        <a:p>
          <a:endParaRPr lang="en-US"/>
        </a:p>
      </dgm:t>
    </dgm:pt>
    <dgm:pt modelId="{373ECF9D-A176-4F5A-9D62-08E30B496565}" type="sibTrans" cxnId="{D523FD30-7DCB-48E2-85E1-9AFEAA3CEC45}">
      <dgm:prSet/>
      <dgm:spPr/>
      <dgm:t>
        <a:bodyPr/>
        <a:lstStyle/>
        <a:p>
          <a:endParaRPr lang="en-US"/>
        </a:p>
      </dgm:t>
    </dgm:pt>
    <dgm:pt modelId="{65A919CC-5112-4104-9E80-9A2B6A41779D}">
      <dgm:prSet/>
      <dgm:spPr/>
      <dgm:t>
        <a:bodyPr/>
        <a:lstStyle/>
        <a:p>
          <a:r>
            <a:rPr lang="en-US" b="0" i="0"/>
            <a:t>SaaSPulse uses HIVE for analytics, machine learning and customer interaction analysis of web applications. </a:t>
          </a:r>
          <a:endParaRPr lang="en-US"/>
        </a:p>
      </dgm:t>
    </dgm:pt>
    <dgm:pt modelId="{ACF7A15A-652F-4E36-9528-2CD2A2D83561}" type="parTrans" cxnId="{13D1F0BB-619D-4B53-818E-F55E677A71A1}">
      <dgm:prSet/>
      <dgm:spPr/>
      <dgm:t>
        <a:bodyPr/>
        <a:lstStyle/>
        <a:p>
          <a:endParaRPr lang="en-US"/>
        </a:p>
      </dgm:t>
    </dgm:pt>
    <dgm:pt modelId="{68AFD13D-09E8-4EFA-83E4-02BFA14A7D0E}" type="sibTrans" cxnId="{13D1F0BB-619D-4B53-818E-F55E677A71A1}">
      <dgm:prSet/>
      <dgm:spPr/>
      <dgm:t>
        <a:bodyPr/>
        <a:lstStyle/>
        <a:p>
          <a:endParaRPr lang="en-US"/>
        </a:p>
      </dgm:t>
    </dgm:pt>
    <dgm:pt modelId="{C2580F69-0759-4BEB-8351-3859E54780E0}">
      <dgm:prSet/>
      <dgm:spPr/>
      <dgm:t>
        <a:bodyPr/>
        <a:lstStyle/>
        <a:p>
          <a:r>
            <a:rPr lang="en-US" b="0" i="0" dirty="0"/>
            <a:t>TaoBao uses HIVE for data mining, internal log analysis and ad-hoc queries. They also do some extensively developing work on Hive. </a:t>
          </a:r>
          <a:endParaRPr lang="en-US" dirty="0"/>
        </a:p>
      </dgm:t>
    </dgm:pt>
    <dgm:pt modelId="{6224A459-5FE1-4652-A135-5C4929C1991F}" type="parTrans" cxnId="{280A7FA8-70BC-463E-827F-A251D66F35A2}">
      <dgm:prSet/>
      <dgm:spPr/>
      <dgm:t>
        <a:bodyPr/>
        <a:lstStyle/>
        <a:p>
          <a:endParaRPr lang="en-US"/>
        </a:p>
      </dgm:t>
    </dgm:pt>
    <dgm:pt modelId="{772B26FA-AF80-4CC7-8157-3027BBE14710}" type="sibTrans" cxnId="{280A7FA8-70BC-463E-827F-A251D66F35A2}">
      <dgm:prSet/>
      <dgm:spPr/>
      <dgm:t>
        <a:bodyPr/>
        <a:lstStyle/>
        <a:p>
          <a:endParaRPr lang="en-US"/>
        </a:p>
      </dgm:t>
    </dgm:pt>
    <dgm:pt modelId="{38A831F7-9DDC-2141-93C6-24EA704F9ADE}" type="pres">
      <dgm:prSet presAssocID="{C40A523A-C717-473A-A7A7-BD07B8941A4A}" presName="linear" presStyleCnt="0">
        <dgm:presLayoutVars>
          <dgm:animLvl val="lvl"/>
          <dgm:resizeHandles val="exact"/>
        </dgm:presLayoutVars>
      </dgm:prSet>
      <dgm:spPr/>
    </dgm:pt>
    <dgm:pt modelId="{4270383A-1A67-DE43-BB28-56700A14DE93}" type="pres">
      <dgm:prSet presAssocID="{58846B55-2AB3-46CA-AB08-3782D6124A07}" presName="parentText" presStyleLbl="node1" presStyleIdx="0" presStyleCnt="4">
        <dgm:presLayoutVars>
          <dgm:chMax val="0"/>
          <dgm:bulletEnabled val="1"/>
        </dgm:presLayoutVars>
      </dgm:prSet>
      <dgm:spPr/>
    </dgm:pt>
    <dgm:pt modelId="{8DDF16EA-0C3B-0F4C-A39F-FD2BD23EE6B8}" type="pres">
      <dgm:prSet presAssocID="{B3C0A1EF-063A-4FCA-B357-0C4D20F98909}" presName="spacer" presStyleCnt="0"/>
      <dgm:spPr/>
    </dgm:pt>
    <dgm:pt modelId="{FE8A4F0C-B465-4D40-A309-7842A0281D90}" type="pres">
      <dgm:prSet presAssocID="{982530DD-1C15-4602-B326-B86C869D257B}" presName="parentText" presStyleLbl="node1" presStyleIdx="1" presStyleCnt="4">
        <dgm:presLayoutVars>
          <dgm:chMax val="0"/>
          <dgm:bulletEnabled val="1"/>
        </dgm:presLayoutVars>
      </dgm:prSet>
      <dgm:spPr/>
    </dgm:pt>
    <dgm:pt modelId="{D1D6ED25-DB2A-2944-A58A-D5C7FF152CE8}" type="pres">
      <dgm:prSet presAssocID="{373ECF9D-A176-4F5A-9D62-08E30B496565}" presName="spacer" presStyleCnt="0"/>
      <dgm:spPr/>
    </dgm:pt>
    <dgm:pt modelId="{F3AA8BC2-C7BA-3A4F-A0B9-5F8970CFD51F}" type="pres">
      <dgm:prSet presAssocID="{65A919CC-5112-4104-9E80-9A2B6A41779D}" presName="parentText" presStyleLbl="node1" presStyleIdx="2" presStyleCnt="4">
        <dgm:presLayoutVars>
          <dgm:chMax val="0"/>
          <dgm:bulletEnabled val="1"/>
        </dgm:presLayoutVars>
      </dgm:prSet>
      <dgm:spPr/>
    </dgm:pt>
    <dgm:pt modelId="{6E8BAD17-7D15-B34D-A5F9-D2E22C3900EE}" type="pres">
      <dgm:prSet presAssocID="{68AFD13D-09E8-4EFA-83E4-02BFA14A7D0E}" presName="spacer" presStyleCnt="0"/>
      <dgm:spPr/>
    </dgm:pt>
    <dgm:pt modelId="{91BE55DB-559A-564B-9DC4-2279106D1B37}" type="pres">
      <dgm:prSet presAssocID="{C2580F69-0759-4BEB-8351-3859E54780E0}" presName="parentText" presStyleLbl="node1" presStyleIdx="3" presStyleCnt="4">
        <dgm:presLayoutVars>
          <dgm:chMax val="0"/>
          <dgm:bulletEnabled val="1"/>
        </dgm:presLayoutVars>
      </dgm:prSet>
      <dgm:spPr/>
    </dgm:pt>
  </dgm:ptLst>
  <dgm:cxnLst>
    <dgm:cxn modelId="{8BDA2523-B8D6-4446-AFC2-7B9D0AD24938}" type="presOf" srcId="{58846B55-2AB3-46CA-AB08-3782D6124A07}" destId="{4270383A-1A67-DE43-BB28-56700A14DE93}" srcOrd="0" destOrd="0" presId="urn:microsoft.com/office/officeart/2005/8/layout/vList2"/>
    <dgm:cxn modelId="{60ADC728-767F-674D-B41B-8B7467CAB057}" type="presOf" srcId="{C2580F69-0759-4BEB-8351-3859E54780E0}" destId="{91BE55DB-559A-564B-9DC4-2279106D1B37}" srcOrd="0" destOrd="0" presId="urn:microsoft.com/office/officeart/2005/8/layout/vList2"/>
    <dgm:cxn modelId="{D523FD30-7DCB-48E2-85E1-9AFEAA3CEC45}" srcId="{C40A523A-C717-473A-A7A7-BD07B8941A4A}" destId="{982530DD-1C15-4602-B326-B86C869D257B}" srcOrd="1" destOrd="0" parTransId="{9966A905-EE66-4875-8DE8-5ADBAAD44BD0}" sibTransId="{373ECF9D-A176-4F5A-9D62-08E30B496565}"/>
    <dgm:cxn modelId="{C2660F42-2426-3F46-9A50-EDD328D2D3A1}" type="presOf" srcId="{982530DD-1C15-4602-B326-B86C869D257B}" destId="{FE8A4F0C-B465-4D40-A309-7842A0281D90}" srcOrd="0" destOrd="0" presId="urn:microsoft.com/office/officeart/2005/8/layout/vList2"/>
    <dgm:cxn modelId="{3F0B7647-069E-4EA1-A804-26F41CFAC96E}" srcId="{C40A523A-C717-473A-A7A7-BD07B8941A4A}" destId="{58846B55-2AB3-46CA-AB08-3782D6124A07}" srcOrd="0" destOrd="0" parTransId="{BDA9AA5A-F727-40AC-8042-586C3633B756}" sibTransId="{B3C0A1EF-063A-4FCA-B357-0C4D20F98909}"/>
    <dgm:cxn modelId="{856D9A63-B386-AA40-8526-A2EA18F59076}" type="presOf" srcId="{C40A523A-C717-473A-A7A7-BD07B8941A4A}" destId="{38A831F7-9DDC-2141-93C6-24EA704F9ADE}" srcOrd="0" destOrd="0" presId="urn:microsoft.com/office/officeart/2005/8/layout/vList2"/>
    <dgm:cxn modelId="{280A7FA8-70BC-463E-827F-A251D66F35A2}" srcId="{C40A523A-C717-473A-A7A7-BD07B8941A4A}" destId="{C2580F69-0759-4BEB-8351-3859E54780E0}" srcOrd="3" destOrd="0" parTransId="{6224A459-5FE1-4652-A135-5C4929C1991F}" sibTransId="{772B26FA-AF80-4CC7-8157-3027BBE14710}"/>
    <dgm:cxn modelId="{13D1F0BB-619D-4B53-818E-F55E677A71A1}" srcId="{C40A523A-C717-473A-A7A7-BD07B8941A4A}" destId="{65A919CC-5112-4104-9E80-9A2B6A41779D}" srcOrd="2" destOrd="0" parTransId="{ACF7A15A-652F-4E36-9528-2CD2A2D83561}" sibTransId="{68AFD13D-09E8-4EFA-83E4-02BFA14A7D0E}"/>
    <dgm:cxn modelId="{06682FDB-7982-F448-877A-2799D75B1E07}" type="presOf" srcId="{65A919CC-5112-4104-9E80-9A2B6A41779D}" destId="{F3AA8BC2-C7BA-3A4F-A0B9-5F8970CFD51F}" srcOrd="0" destOrd="0" presId="urn:microsoft.com/office/officeart/2005/8/layout/vList2"/>
    <dgm:cxn modelId="{DB718A41-9B49-644D-8784-0A86F71A566E}" type="presParOf" srcId="{38A831F7-9DDC-2141-93C6-24EA704F9ADE}" destId="{4270383A-1A67-DE43-BB28-56700A14DE93}" srcOrd="0" destOrd="0" presId="urn:microsoft.com/office/officeart/2005/8/layout/vList2"/>
    <dgm:cxn modelId="{C258BBF0-5C10-F74D-A684-B16A3597A48F}" type="presParOf" srcId="{38A831F7-9DDC-2141-93C6-24EA704F9ADE}" destId="{8DDF16EA-0C3B-0F4C-A39F-FD2BD23EE6B8}" srcOrd="1" destOrd="0" presId="urn:microsoft.com/office/officeart/2005/8/layout/vList2"/>
    <dgm:cxn modelId="{BD5554C3-B177-204B-A126-375F3F1DB350}" type="presParOf" srcId="{38A831F7-9DDC-2141-93C6-24EA704F9ADE}" destId="{FE8A4F0C-B465-4D40-A309-7842A0281D90}" srcOrd="2" destOrd="0" presId="urn:microsoft.com/office/officeart/2005/8/layout/vList2"/>
    <dgm:cxn modelId="{8335D8F9-D381-F249-B9A7-006BB8F1FE71}" type="presParOf" srcId="{38A831F7-9DDC-2141-93C6-24EA704F9ADE}" destId="{D1D6ED25-DB2A-2944-A58A-D5C7FF152CE8}" srcOrd="3" destOrd="0" presId="urn:microsoft.com/office/officeart/2005/8/layout/vList2"/>
    <dgm:cxn modelId="{A81F77C5-AF09-BF48-8F1C-148288CC7C14}" type="presParOf" srcId="{38A831F7-9DDC-2141-93C6-24EA704F9ADE}" destId="{F3AA8BC2-C7BA-3A4F-A0B9-5F8970CFD51F}" srcOrd="4" destOrd="0" presId="urn:microsoft.com/office/officeart/2005/8/layout/vList2"/>
    <dgm:cxn modelId="{5DF0B859-7DFF-434B-8675-ED81957C2F2F}" type="presParOf" srcId="{38A831F7-9DDC-2141-93C6-24EA704F9ADE}" destId="{6E8BAD17-7D15-B34D-A5F9-D2E22C3900EE}" srcOrd="5" destOrd="0" presId="urn:microsoft.com/office/officeart/2005/8/layout/vList2"/>
    <dgm:cxn modelId="{E23AE4AE-5D46-C346-8F97-85F0CF4EF1C4}" type="presParOf" srcId="{38A831F7-9DDC-2141-93C6-24EA704F9ADE}" destId="{91BE55DB-559A-564B-9DC4-2279106D1B3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28C9CE-F9BA-4944-831D-5D124D34B73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2B557C3-BF13-4DD2-AB49-163A02A6AEBC}">
      <dgm:prSet/>
      <dgm:spPr/>
      <dgm:t>
        <a:bodyPr/>
        <a:lstStyle/>
        <a:p>
          <a:r>
            <a:rPr lang="en-US"/>
            <a:t>Based on the business requirements and type of data, Apache Pig or Hive is selected for the business uses.</a:t>
          </a:r>
        </a:p>
      </dgm:t>
    </dgm:pt>
    <dgm:pt modelId="{66C84F4A-6C8A-45B7-A6C9-91E17F706E6C}" type="parTrans" cxnId="{4965BFC3-877C-4312-9D07-3B85F7659C16}">
      <dgm:prSet/>
      <dgm:spPr/>
      <dgm:t>
        <a:bodyPr/>
        <a:lstStyle/>
        <a:p>
          <a:endParaRPr lang="en-US"/>
        </a:p>
      </dgm:t>
    </dgm:pt>
    <dgm:pt modelId="{D764A8BA-9371-4E01-A7DC-42F6618D29C4}" type="sibTrans" cxnId="{4965BFC3-877C-4312-9D07-3B85F7659C16}">
      <dgm:prSet/>
      <dgm:spPr/>
      <dgm:t>
        <a:bodyPr/>
        <a:lstStyle/>
        <a:p>
          <a:endParaRPr lang="en-US"/>
        </a:p>
      </dgm:t>
    </dgm:pt>
    <dgm:pt modelId="{158374DB-08A0-41F4-9FAE-A425193ACED7}">
      <dgm:prSet/>
      <dgm:spPr/>
      <dgm:t>
        <a:bodyPr/>
        <a:lstStyle/>
        <a:p>
          <a:r>
            <a:rPr lang="en-US"/>
            <a:t>As we have seen in previous section, PIG and HIVE have some similarities and differences. And also both have their Pros and Cons of using them. But still they are widely used among all the industries and companies as they have many uses.</a:t>
          </a:r>
        </a:p>
      </dgm:t>
    </dgm:pt>
    <dgm:pt modelId="{AAC89DB5-590A-4C9C-9EFE-2274280F52B2}" type="parTrans" cxnId="{54CB8B8E-4BF3-4ECF-9654-6ACEA46051CB}">
      <dgm:prSet/>
      <dgm:spPr/>
      <dgm:t>
        <a:bodyPr/>
        <a:lstStyle/>
        <a:p>
          <a:endParaRPr lang="en-US"/>
        </a:p>
      </dgm:t>
    </dgm:pt>
    <dgm:pt modelId="{EE9E6106-B5E8-4049-A4A6-0161E17677FF}" type="sibTrans" cxnId="{54CB8B8E-4BF3-4ECF-9654-6ACEA46051CB}">
      <dgm:prSet/>
      <dgm:spPr/>
      <dgm:t>
        <a:bodyPr/>
        <a:lstStyle/>
        <a:p>
          <a:endParaRPr lang="en-US"/>
        </a:p>
      </dgm:t>
    </dgm:pt>
    <dgm:pt modelId="{851C23DF-D46A-5544-A6CF-291D742CFC56}" type="pres">
      <dgm:prSet presAssocID="{5728C9CE-F9BA-4944-831D-5D124D34B73C}" presName="linear" presStyleCnt="0">
        <dgm:presLayoutVars>
          <dgm:animLvl val="lvl"/>
          <dgm:resizeHandles val="exact"/>
        </dgm:presLayoutVars>
      </dgm:prSet>
      <dgm:spPr/>
    </dgm:pt>
    <dgm:pt modelId="{CE3CD0D1-8A26-CE49-AEEC-15B9FB196572}" type="pres">
      <dgm:prSet presAssocID="{F2B557C3-BF13-4DD2-AB49-163A02A6AEBC}" presName="parentText" presStyleLbl="node1" presStyleIdx="0" presStyleCnt="2">
        <dgm:presLayoutVars>
          <dgm:chMax val="0"/>
          <dgm:bulletEnabled val="1"/>
        </dgm:presLayoutVars>
      </dgm:prSet>
      <dgm:spPr/>
    </dgm:pt>
    <dgm:pt modelId="{322C2760-EB68-6B4A-B08A-DF226CF1E111}" type="pres">
      <dgm:prSet presAssocID="{D764A8BA-9371-4E01-A7DC-42F6618D29C4}" presName="spacer" presStyleCnt="0"/>
      <dgm:spPr/>
    </dgm:pt>
    <dgm:pt modelId="{E8F18960-4324-4840-8C58-BDB85D658942}" type="pres">
      <dgm:prSet presAssocID="{158374DB-08A0-41F4-9FAE-A425193ACED7}" presName="parentText" presStyleLbl="node1" presStyleIdx="1" presStyleCnt="2">
        <dgm:presLayoutVars>
          <dgm:chMax val="0"/>
          <dgm:bulletEnabled val="1"/>
        </dgm:presLayoutVars>
      </dgm:prSet>
      <dgm:spPr/>
    </dgm:pt>
  </dgm:ptLst>
  <dgm:cxnLst>
    <dgm:cxn modelId="{2CBBA75F-C3FC-A54D-8203-D619DBB9E642}" type="presOf" srcId="{158374DB-08A0-41F4-9FAE-A425193ACED7}" destId="{E8F18960-4324-4840-8C58-BDB85D658942}" srcOrd="0" destOrd="0" presId="urn:microsoft.com/office/officeart/2005/8/layout/vList2"/>
    <dgm:cxn modelId="{D157F277-2DF9-D840-9069-9EF818CA9602}" type="presOf" srcId="{5728C9CE-F9BA-4944-831D-5D124D34B73C}" destId="{851C23DF-D46A-5544-A6CF-291D742CFC56}" srcOrd="0" destOrd="0" presId="urn:microsoft.com/office/officeart/2005/8/layout/vList2"/>
    <dgm:cxn modelId="{54CB8B8E-4BF3-4ECF-9654-6ACEA46051CB}" srcId="{5728C9CE-F9BA-4944-831D-5D124D34B73C}" destId="{158374DB-08A0-41F4-9FAE-A425193ACED7}" srcOrd="1" destOrd="0" parTransId="{AAC89DB5-590A-4C9C-9EFE-2274280F52B2}" sibTransId="{EE9E6106-B5E8-4049-A4A6-0161E17677FF}"/>
    <dgm:cxn modelId="{279FBEBB-48D5-474A-967B-532420AE057E}" type="presOf" srcId="{F2B557C3-BF13-4DD2-AB49-163A02A6AEBC}" destId="{CE3CD0D1-8A26-CE49-AEEC-15B9FB196572}" srcOrd="0" destOrd="0" presId="urn:microsoft.com/office/officeart/2005/8/layout/vList2"/>
    <dgm:cxn modelId="{4965BFC3-877C-4312-9D07-3B85F7659C16}" srcId="{5728C9CE-F9BA-4944-831D-5D124D34B73C}" destId="{F2B557C3-BF13-4DD2-AB49-163A02A6AEBC}" srcOrd="0" destOrd="0" parTransId="{66C84F4A-6C8A-45B7-A6C9-91E17F706E6C}" sibTransId="{D764A8BA-9371-4E01-A7DC-42F6618D29C4}"/>
    <dgm:cxn modelId="{5018D5D5-6A01-4B4A-981A-1B37CAC4A097}" type="presParOf" srcId="{851C23DF-D46A-5544-A6CF-291D742CFC56}" destId="{CE3CD0D1-8A26-CE49-AEEC-15B9FB196572}" srcOrd="0" destOrd="0" presId="urn:microsoft.com/office/officeart/2005/8/layout/vList2"/>
    <dgm:cxn modelId="{8A2649F3-C5EB-5541-A785-FE493AE3FF00}" type="presParOf" srcId="{851C23DF-D46A-5544-A6CF-291D742CFC56}" destId="{322C2760-EB68-6B4A-B08A-DF226CF1E111}" srcOrd="1" destOrd="0" presId="urn:microsoft.com/office/officeart/2005/8/layout/vList2"/>
    <dgm:cxn modelId="{08F371B4-E608-3A41-AD8A-50D84F3B5BB8}" type="presParOf" srcId="{851C23DF-D46A-5544-A6CF-291D742CFC56}" destId="{E8F18960-4324-4840-8C58-BDB85D65894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29666-5014-44D1-9FF3-FA345B779D6D}">
      <dsp:nvSpPr>
        <dsp:cNvPr id="0" name=""/>
        <dsp:cNvSpPr/>
      </dsp:nvSpPr>
      <dsp:spPr>
        <a:xfrm>
          <a:off x="0" y="448"/>
          <a:ext cx="6391275" cy="6171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F0BDCA-0956-4A2C-959D-722444D4A639}">
      <dsp:nvSpPr>
        <dsp:cNvPr id="0" name=""/>
        <dsp:cNvSpPr/>
      </dsp:nvSpPr>
      <dsp:spPr>
        <a:xfrm>
          <a:off x="186688" y="139307"/>
          <a:ext cx="339433" cy="33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8D7D04-4741-4646-BCB1-382ACB55D861}">
      <dsp:nvSpPr>
        <dsp:cNvPr id="0" name=""/>
        <dsp:cNvSpPr/>
      </dsp:nvSpPr>
      <dsp:spPr>
        <a:xfrm>
          <a:off x="712810" y="448"/>
          <a:ext cx="5678464" cy="61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15" tIns="65315" rIns="65315" bIns="65315" numCol="1" spcCol="1270" anchor="ctr" anchorCtr="0">
          <a:noAutofit/>
        </a:bodyPr>
        <a:lstStyle/>
        <a:p>
          <a:pPr marL="0" lvl="0" indent="0" algn="l" defTabSz="711200">
            <a:lnSpc>
              <a:spcPct val="100000"/>
            </a:lnSpc>
            <a:spcBef>
              <a:spcPct val="0"/>
            </a:spcBef>
            <a:spcAft>
              <a:spcPct val="35000"/>
            </a:spcAft>
            <a:buNone/>
          </a:pPr>
          <a:r>
            <a:rPr lang="en-US" sz="1600" kern="1200"/>
            <a:t>Definitions</a:t>
          </a:r>
        </a:p>
      </dsp:txBody>
      <dsp:txXfrm>
        <a:off x="712810" y="448"/>
        <a:ext cx="5678464" cy="617151"/>
      </dsp:txXfrm>
    </dsp:sp>
    <dsp:sp modelId="{A9E9FDB0-8E3E-4E54-A321-79C5F890AD73}">
      <dsp:nvSpPr>
        <dsp:cNvPr id="0" name=""/>
        <dsp:cNvSpPr/>
      </dsp:nvSpPr>
      <dsp:spPr>
        <a:xfrm>
          <a:off x="0" y="771888"/>
          <a:ext cx="6391275" cy="6171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EFE79-0D2F-4DAD-BE66-DFDAB1286B1A}">
      <dsp:nvSpPr>
        <dsp:cNvPr id="0" name=""/>
        <dsp:cNvSpPr/>
      </dsp:nvSpPr>
      <dsp:spPr>
        <a:xfrm>
          <a:off x="186688" y="910747"/>
          <a:ext cx="339433" cy="33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A106338-0C21-460A-804B-52075B00929A}">
      <dsp:nvSpPr>
        <dsp:cNvPr id="0" name=""/>
        <dsp:cNvSpPr/>
      </dsp:nvSpPr>
      <dsp:spPr>
        <a:xfrm>
          <a:off x="712810" y="771888"/>
          <a:ext cx="5678464" cy="61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15" tIns="65315" rIns="65315" bIns="65315" numCol="1" spcCol="1270" anchor="ctr" anchorCtr="0">
          <a:noAutofit/>
        </a:bodyPr>
        <a:lstStyle/>
        <a:p>
          <a:pPr marL="0" lvl="0" indent="0" algn="l" defTabSz="711200">
            <a:lnSpc>
              <a:spcPct val="100000"/>
            </a:lnSpc>
            <a:spcBef>
              <a:spcPct val="0"/>
            </a:spcBef>
            <a:spcAft>
              <a:spcPct val="35000"/>
            </a:spcAft>
            <a:buNone/>
          </a:pPr>
          <a:r>
            <a:rPr lang="en-US" sz="1600" kern="1200"/>
            <a:t>Architecture of PIG and Hive</a:t>
          </a:r>
        </a:p>
      </dsp:txBody>
      <dsp:txXfrm>
        <a:off x="712810" y="771888"/>
        <a:ext cx="5678464" cy="617151"/>
      </dsp:txXfrm>
    </dsp:sp>
    <dsp:sp modelId="{66B746F6-158A-4065-98ED-2BCBACD2DAB2}">
      <dsp:nvSpPr>
        <dsp:cNvPr id="0" name=""/>
        <dsp:cNvSpPr/>
      </dsp:nvSpPr>
      <dsp:spPr>
        <a:xfrm>
          <a:off x="0" y="1543327"/>
          <a:ext cx="6391275" cy="61715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D98866-3727-43C2-93F9-F64197FD1A97}">
      <dsp:nvSpPr>
        <dsp:cNvPr id="0" name=""/>
        <dsp:cNvSpPr/>
      </dsp:nvSpPr>
      <dsp:spPr>
        <a:xfrm>
          <a:off x="186688" y="1682186"/>
          <a:ext cx="339433" cy="33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4D349AC-6C97-4F7E-BAA2-B442E9FBA4A5}">
      <dsp:nvSpPr>
        <dsp:cNvPr id="0" name=""/>
        <dsp:cNvSpPr/>
      </dsp:nvSpPr>
      <dsp:spPr>
        <a:xfrm>
          <a:off x="712810" y="1543327"/>
          <a:ext cx="5678464" cy="61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15" tIns="65315" rIns="65315" bIns="65315" numCol="1" spcCol="1270" anchor="ctr" anchorCtr="0">
          <a:noAutofit/>
        </a:bodyPr>
        <a:lstStyle/>
        <a:p>
          <a:pPr marL="0" lvl="0" indent="0" algn="l" defTabSz="711200">
            <a:lnSpc>
              <a:spcPct val="100000"/>
            </a:lnSpc>
            <a:spcBef>
              <a:spcPct val="0"/>
            </a:spcBef>
            <a:spcAft>
              <a:spcPct val="35000"/>
            </a:spcAft>
            <a:buNone/>
          </a:pPr>
          <a:r>
            <a:rPr lang="en-US" sz="1600" kern="1200"/>
            <a:t>Installation</a:t>
          </a:r>
        </a:p>
      </dsp:txBody>
      <dsp:txXfrm>
        <a:off x="712810" y="1543327"/>
        <a:ext cx="5678464" cy="617151"/>
      </dsp:txXfrm>
    </dsp:sp>
    <dsp:sp modelId="{6078C780-A05D-4308-8C5D-1DBB2CC4B151}">
      <dsp:nvSpPr>
        <dsp:cNvPr id="0" name=""/>
        <dsp:cNvSpPr/>
      </dsp:nvSpPr>
      <dsp:spPr>
        <a:xfrm>
          <a:off x="0" y="2314767"/>
          <a:ext cx="6391275" cy="61715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48101B-C93E-4E18-9631-8C804620FFEB}">
      <dsp:nvSpPr>
        <dsp:cNvPr id="0" name=""/>
        <dsp:cNvSpPr/>
      </dsp:nvSpPr>
      <dsp:spPr>
        <a:xfrm>
          <a:off x="186688" y="2453626"/>
          <a:ext cx="339433" cy="339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7F839F-C6CA-4F91-800E-E696D14B5AD9}">
      <dsp:nvSpPr>
        <dsp:cNvPr id="0" name=""/>
        <dsp:cNvSpPr/>
      </dsp:nvSpPr>
      <dsp:spPr>
        <a:xfrm>
          <a:off x="712810" y="2314767"/>
          <a:ext cx="5678464" cy="61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15" tIns="65315" rIns="65315" bIns="65315" numCol="1" spcCol="1270" anchor="ctr" anchorCtr="0">
          <a:noAutofit/>
        </a:bodyPr>
        <a:lstStyle/>
        <a:p>
          <a:pPr marL="0" lvl="0" indent="0" algn="l" defTabSz="711200">
            <a:lnSpc>
              <a:spcPct val="100000"/>
            </a:lnSpc>
            <a:spcBef>
              <a:spcPct val="0"/>
            </a:spcBef>
            <a:spcAft>
              <a:spcPct val="35000"/>
            </a:spcAft>
            <a:buNone/>
          </a:pPr>
          <a:r>
            <a:rPr lang="en-US" sz="1600" kern="1200" dirty="0"/>
            <a:t>Companies using PIG and Hive</a:t>
          </a:r>
        </a:p>
      </dsp:txBody>
      <dsp:txXfrm>
        <a:off x="712810" y="2314767"/>
        <a:ext cx="5678464" cy="617151"/>
      </dsp:txXfrm>
    </dsp:sp>
    <dsp:sp modelId="{7AA13B1A-8AA2-46FA-86C1-E44DF0D5683B}">
      <dsp:nvSpPr>
        <dsp:cNvPr id="0" name=""/>
        <dsp:cNvSpPr/>
      </dsp:nvSpPr>
      <dsp:spPr>
        <a:xfrm>
          <a:off x="0" y="3086207"/>
          <a:ext cx="6391275" cy="61715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D5D605-D236-43C7-8787-CB9EC3D1D9B1}">
      <dsp:nvSpPr>
        <dsp:cNvPr id="0" name=""/>
        <dsp:cNvSpPr/>
      </dsp:nvSpPr>
      <dsp:spPr>
        <a:xfrm>
          <a:off x="186688" y="3225066"/>
          <a:ext cx="339433" cy="3394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A56CEF8-2EBB-4F5E-B176-8BB89CE62A93}">
      <dsp:nvSpPr>
        <dsp:cNvPr id="0" name=""/>
        <dsp:cNvSpPr/>
      </dsp:nvSpPr>
      <dsp:spPr>
        <a:xfrm>
          <a:off x="712810" y="3086207"/>
          <a:ext cx="5678464" cy="61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15" tIns="65315" rIns="65315" bIns="65315" numCol="1" spcCol="1270" anchor="ctr" anchorCtr="0">
          <a:noAutofit/>
        </a:bodyPr>
        <a:lstStyle/>
        <a:p>
          <a:pPr marL="0" lvl="0" indent="0" algn="l" defTabSz="711200">
            <a:lnSpc>
              <a:spcPct val="100000"/>
            </a:lnSpc>
            <a:spcBef>
              <a:spcPct val="0"/>
            </a:spcBef>
            <a:spcAft>
              <a:spcPct val="35000"/>
            </a:spcAft>
            <a:buNone/>
          </a:pPr>
          <a:r>
            <a:rPr lang="en-US" sz="1600" kern="1200" dirty="0"/>
            <a:t>Comparative Analysis</a:t>
          </a:r>
        </a:p>
      </dsp:txBody>
      <dsp:txXfrm>
        <a:off x="712810" y="3086207"/>
        <a:ext cx="5678464" cy="617151"/>
      </dsp:txXfrm>
    </dsp:sp>
    <dsp:sp modelId="{99A41622-9084-4C62-BA21-A78242DC163A}">
      <dsp:nvSpPr>
        <dsp:cNvPr id="0" name=""/>
        <dsp:cNvSpPr/>
      </dsp:nvSpPr>
      <dsp:spPr>
        <a:xfrm>
          <a:off x="0" y="3857647"/>
          <a:ext cx="6391275" cy="6171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D5C7C7-92A5-4AE6-BF5C-4B9233A5F54D}">
      <dsp:nvSpPr>
        <dsp:cNvPr id="0" name=""/>
        <dsp:cNvSpPr/>
      </dsp:nvSpPr>
      <dsp:spPr>
        <a:xfrm>
          <a:off x="186688" y="3996506"/>
          <a:ext cx="339433" cy="33943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4019CA7-1641-4A26-8455-9407CDE23286}">
      <dsp:nvSpPr>
        <dsp:cNvPr id="0" name=""/>
        <dsp:cNvSpPr/>
      </dsp:nvSpPr>
      <dsp:spPr>
        <a:xfrm>
          <a:off x="712810" y="3857647"/>
          <a:ext cx="5678464" cy="61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15" tIns="65315" rIns="65315" bIns="65315" numCol="1" spcCol="1270" anchor="ctr" anchorCtr="0">
          <a:noAutofit/>
        </a:bodyPr>
        <a:lstStyle/>
        <a:p>
          <a:pPr marL="0" lvl="0" indent="0" algn="l" defTabSz="711200">
            <a:lnSpc>
              <a:spcPct val="100000"/>
            </a:lnSpc>
            <a:spcBef>
              <a:spcPct val="0"/>
            </a:spcBef>
            <a:spcAft>
              <a:spcPct val="35000"/>
            </a:spcAft>
            <a:buNone/>
          </a:pPr>
          <a:r>
            <a:rPr lang="en-US" sz="1600" kern="1200" dirty="0"/>
            <a:t>Demo</a:t>
          </a:r>
        </a:p>
      </dsp:txBody>
      <dsp:txXfrm>
        <a:off x="712810" y="3857647"/>
        <a:ext cx="5678464" cy="617151"/>
      </dsp:txXfrm>
    </dsp:sp>
    <dsp:sp modelId="{B4197ECB-2D60-49FF-AE43-D77D0F07D4DC}">
      <dsp:nvSpPr>
        <dsp:cNvPr id="0" name=""/>
        <dsp:cNvSpPr/>
      </dsp:nvSpPr>
      <dsp:spPr>
        <a:xfrm>
          <a:off x="0" y="4629086"/>
          <a:ext cx="6391275" cy="6171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3FC3A-B325-445B-91F5-8CBF5220977A}">
      <dsp:nvSpPr>
        <dsp:cNvPr id="0" name=""/>
        <dsp:cNvSpPr/>
      </dsp:nvSpPr>
      <dsp:spPr>
        <a:xfrm>
          <a:off x="186688" y="4767946"/>
          <a:ext cx="339433" cy="33943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5FDD00-D941-461D-99E3-A8F6891813C0}">
      <dsp:nvSpPr>
        <dsp:cNvPr id="0" name=""/>
        <dsp:cNvSpPr/>
      </dsp:nvSpPr>
      <dsp:spPr>
        <a:xfrm>
          <a:off x="712810" y="4629086"/>
          <a:ext cx="5678464" cy="61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15" tIns="65315" rIns="65315" bIns="65315" numCol="1" spcCol="1270" anchor="ctr" anchorCtr="0">
          <a:noAutofit/>
        </a:bodyPr>
        <a:lstStyle/>
        <a:p>
          <a:pPr marL="0" lvl="0" indent="0" algn="l" defTabSz="711200">
            <a:lnSpc>
              <a:spcPct val="100000"/>
            </a:lnSpc>
            <a:spcBef>
              <a:spcPct val="0"/>
            </a:spcBef>
            <a:spcAft>
              <a:spcPct val="35000"/>
            </a:spcAft>
            <a:buNone/>
          </a:pPr>
          <a:r>
            <a:rPr lang="en-US" sz="1600" kern="1200"/>
            <a:t>Conclusion</a:t>
          </a:r>
          <a:endParaRPr lang="en-US" sz="1600" kern="1200" dirty="0"/>
        </a:p>
      </dsp:txBody>
      <dsp:txXfrm>
        <a:off x="712810" y="4629086"/>
        <a:ext cx="5678464" cy="6171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036F2-48F0-8349-AF64-41C5B5F92A87}">
      <dsp:nvSpPr>
        <dsp:cNvPr id="0" name=""/>
        <dsp:cNvSpPr/>
      </dsp:nvSpPr>
      <dsp:spPr>
        <a:xfrm>
          <a:off x="0" y="0"/>
          <a:ext cx="7624119" cy="2657593"/>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defRPr b="1"/>
          </a:pPr>
          <a:r>
            <a:rPr lang="en-US" sz="2500" b="0" i="0" kern="1200" dirty="0"/>
            <a:t>Hadoop is a framework that was created as an alternative to conventional database systems to: </a:t>
          </a:r>
          <a:endParaRPr lang="en-US" sz="2500" kern="1200" dirty="0"/>
        </a:p>
      </dsp:txBody>
      <dsp:txXfrm>
        <a:off x="0" y="0"/>
        <a:ext cx="7624119" cy="1435100"/>
      </dsp:txXfrm>
    </dsp:sp>
    <dsp:sp modelId="{1A024B2A-C072-1948-9BEA-04349166602C}">
      <dsp:nvSpPr>
        <dsp:cNvPr id="0" name=""/>
        <dsp:cNvSpPr/>
      </dsp:nvSpPr>
      <dsp:spPr>
        <a:xfrm>
          <a:off x="3722" y="1381948"/>
          <a:ext cx="2538891" cy="122249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Font typeface="Courier New" panose="02070309020205020404" pitchFamily="49" charset="0"/>
            <a:buNone/>
          </a:pPr>
          <a:r>
            <a:rPr lang="en-US" sz="2600" b="0" i="0" kern="1200" dirty="0"/>
            <a:t>Process large number of datasets.</a:t>
          </a:r>
          <a:endParaRPr lang="en-US" sz="2600" kern="1200" dirty="0"/>
        </a:p>
      </dsp:txBody>
      <dsp:txXfrm>
        <a:off x="3722" y="1381948"/>
        <a:ext cx="2538891" cy="1222492"/>
      </dsp:txXfrm>
    </dsp:sp>
    <dsp:sp modelId="{3036E415-0F7F-BB4B-B8E9-FCCCC4C6C32B}">
      <dsp:nvSpPr>
        <dsp:cNvPr id="0" name=""/>
        <dsp:cNvSpPr/>
      </dsp:nvSpPr>
      <dsp:spPr>
        <a:xfrm>
          <a:off x="2542613" y="1381948"/>
          <a:ext cx="2538891" cy="1222492"/>
        </a:xfrm>
        <a:prstGeom prst="rect">
          <a:avLst/>
        </a:prstGeom>
        <a:solidFill>
          <a:schemeClr val="accent2">
            <a:tint val="40000"/>
            <a:alpha val="90000"/>
            <a:hueOff val="-920933"/>
            <a:satOff val="6135"/>
            <a:lumOff val="561"/>
            <a:alphaOff val="0"/>
          </a:schemeClr>
        </a:solidFill>
        <a:ln w="9525" cap="rnd" cmpd="sng" algn="ctr">
          <a:solidFill>
            <a:schemeClr val="accent2">
              <a:tint val="40000"/>
              <a:alpha val="90000"/>
              <a:hueOff val="-920933"/>
              <a:satOff val="6135"/>
              <a:lumOff val="56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Font typeface="Courier New" panose="02070309020205020404" pitchFamily="49" charset="0"/>
            <a:buNone/>
          </a:pPr>
          <a:r>
            <a:rPr lang="en-US" sz="2600" b="0" i="0" kern="1200" dirty="0"/>
            <a:t>Analyze</a:t>
          </a:r>
          <a:endParaRPr lang="en-US" sz="2600" kern="1200" dirty="0"/>
        </a:p>
      </dsp:txBody>
      <dsp:txXfrm>
        <a:off x="2542613" y="1381948"/>
        <a:ext cx="2538891" cy="1222492"/>
      </dsp:txXfrm>
    </dsp:sp>
    <dsp:sp modelId="{33EE2735-609C-024E-A722-FD2407C3CFA9}">
      <dsp:nvSpPr>
        <dsp:cNvPr id="0" name=""/>
        <dsp:cNvSpPr/>
      </dsp:nvSpPr>
      <dsp:spPr>
        <a:xfrm>
          <a:off x="5081505" y="1381948"/>
          <a:ext cx="2538891" cy="1222492"/>
        </a:xfrm>
        <a:prstGeom prst="rect">
          <a:avLst/>
        </a:prstGeom>
        <a:solidFill>
          <a:schemeClr val="accent2">
            <a:tint val="40000"/>
            <a:alpha val="90000"/>
            <a:hueOff val="-1841865"/>
            <a:satOff val="12270"/>
            <a:lumOff val="1122"/>
            <a:alphaOff val="0"/>
          </a:schemeClr>
        </a:solidFill>
        <a:ln w="9525" cap="rnd" cmpd="sng" algn="ctr">
          <a:solidFill>
            <a:schemeClr val="accent2">
              <a:tint val="40000"/>
              <a:alpha val="90000"/>
              <a:hueOff val="-1841865"/>
              <a:satOff val="12270"/>
              <a:lumOff val="112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Font typeface="Courier New" panose="02070309020205020404" pitchFamily="49" charset="0"/>
            <a:buNone/>
          </a:pPr>
          <a:r>
            <a:rPr lang="en-US" sz="2600" b="0" i="0" kern="1200" dirty="0"/>
            <a:t>Store and retrieve</a:t>
          </a:r>
          <a:endParaRPr lang="en-US" sz="2600" kern="1200" dirty="0"/>
        </a:p>
      </dsp:txBody>
      <dsp:txXfrm>
        <a:off x="5081505" y="1381948"/>
        <a:ext cx="2538891" cy="12224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89785D-2176-47E0-B9B2-07B04594CDBC}">
      <dsp:nvSpPr>
        <dsp:cNvPr id="0" name=""/>
        <dsp:cNvSpPr/>
      </dsp:nvSpPr>
      <dsp:spPr>
        <a:xfrm>
          <a:off x="61415" y="162392"/>
          <a:ext cx="1258021" cy="125802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97A12-0508-45F2-8FEB-679E41DE32E8}">
      <dsp:nvSpPr>
        <dsp:cNvPr id="0" name=""/>
        <dsp:cNvSpPr/>
      </dsp:nvSpPr>
      <dsp:spPr>
        <a:xfrm>
          <a:off x="325600" y="426576"/>
          <a:ext cx="729652" cy="7296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0F1B43-4417-41F7-84A4-AB8396ED50D1}">
      <dsp:nvSpPr>
        <dsp:cNvPr id="0" name=""/>
        <dsp:cNvSpPr/>
      </dsp:nvSpPr>
      <dsp:spPr>
        <a:xfrm>
          <a:off x="1589012" y="162392"/>
          <a:ext cx="2965335" cy="1258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Developed by Facebook</a:t>
          </a:r>
        </a:p>
      </dsp:txBody>
      <dsp:txXfrm>
        <a:off x="1589012" y="162392"/>
        <a:ext cx="2965335" cy="1258021"/>
      </dsp:txXfrm>
    </dsp:sp>
    <dsp:sp modelId="{86CF0301-F7A0-47D8-8503-3B79AA441781}">
      <dsp:nvSpPr>
        <dsp:cNvPr id="0" name=""/>
        <dsp:cNvSpPr/>
      </dsp:nvSpPr>
      <dsp:spPr>
        <a:xfrm>
          <a:off x="5071035" y="162392"/>
          <a:ext cx="1258021" cy="125802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C422A9-611D-4063-B808-C334ABBFCFEC}">
      <dsp:nvSpPr>
        <dsp:cNvPr id="0" name=""/>
        <dsp:cNvSpPr/>
      </dsp:nvSpPr>
      <dsp:spPr>
        <a:xfrm>
          <a:off x="5335219" y="426576"/>
          <a:ext cx="729652" cy="7296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D2BA93-EEE6-4980-887A-45B476B7ABD3}">
      <dsp:nvSpPr>
        <dsp:cNvPr id="0" name=""/>
        <dsp:cNvSpPr/>
      </dsp:nvSpPr>
      <dsp:spPr>
        <a:xfrm>
          <a:off x="6598632" y="162392"/>
          <a:ext cx="2965335" cy="1258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Founded by Jeff Hammerbacher</a:t>
          </a:r>
        </a:p>
      </dsp:txBody>
      <dsp:txXfrm>
        <a:off x="6598632" y="162392"/>
        <a:ext cx="2965335" cy="1258021"/>
      </dsp:txXfrm>
    </dsp:sp>
    <dsp:sp modelId="{4E2BFC65-3139-4A72-80DC-6DFF15B11D43}">
      <dsp:nvSpPr>
        <dsp:cNvPr id="0" name=""/>
        <dsp:cNvSpPr/>
      </dsp:nvSpPr>
      <dsp:spPr>
        <a:xfrm>
          <a:off x="61415" y="2002269"/>
          <a:ext cx="1258021" cy="125802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13B99-9D7A-40CB-934E-0281B575ED3C}">
      <dsp:nvSpPr>
        <dsp:cNvPr id="0" name=""/>
        <dsp:cNvSpPr/>
      </dsp:nvSpPr>
      <dsp:spPr>
        <a:xfrm>
          <a:off x="325600" y="2266453"/>
          <a:ext cx="729652" cy="7296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632F859-9B48-419C-BFC4-EDA37F70C4B3}">
      <dsp:nvSpPr>
        <dsp:cNvPr id="0" name=""/>
        <dsp:cNvSpPr/>
      </dsp:nvSpPr>
      <dsp:spPr>
        <a:xfrm>
          <a:off x="1589012" y="2002269"/>
          <a:ext cx="2965335" cy="1258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Apache Hive is a data warehouse software project built on top of Apache Hadoop for providing data query and analysis</a:t>
          </a:r>
        </a:p>
      </dsp:txBody>
      <dsp:txXfrm>
        <a:off x="1589012" y="2002269"/>
        <a:ext cx="2965335" cy="1258021"/>
      </dsp:txXfrm>
    </dsp:sp>
    <dsp:sp modelId="{A53F4757-ECDC-499E-BCBA-07A5FFF13B92}">
      <dsp:nvSpPr>
        <dsp:cNvPr id="0" name=""/>
        <dsp:cNvSpPr/>
      </dsp:nvSpPr>
      <dsp:spPr>
        <a:xfrm>
          <a:off x="5071035" y="2002269"/>
          <a:ext cx="1258021" cy="125802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D92953-1EA9-43EF-9EFE-C4640E0251BB}">
      <dsp:nvSpPr>
        <dsp:cNvPr id="0" name=""/>
        <dsp:cNvSpPr/>
      </dsp:nvSpPr>
      <dsp:spPr>
        <a:xfrm>
          <a:off x="5335219" y="2266453"/>
          <a:ext cx="729652" cy="7296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BB943A-9811-436A-9E45-4FCC5906897D}">
      <dsp:nvSpPr>
        <dsp:cNvPr id="0" name=""/>
        <dsp:cNvSpPr/>
      </dsp:nvSpPr>
      <dsp:spPr>
        <a:xfrm>
          <a:off x="6598632" y="2002269"/>
          <a:ext cx="2965335" cy="1258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HiveQL as SQL like declarative language</a:t>
          </a:r>
        </a:p>
      </dsp:txBody>
      <dsp:txXfrm>
        <a:off x="6598632" y="2002269"/>
        <a:ext cx="2965335" cy="12580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8D5E6-A89A-4D3B-AF50-63C2E26805B5}">
      <dsp:nvSpPr>
        <dsp:cNvPr id="0" name=""/>
        <dsp:cNvSpPr/>
      </dsp:nvSpPr>
      <dsp:spPr>
        <a:xfrm>
          <a:off x="61415" y="162392"/>
          <a:ext cx="1258021" cy="125802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A372E-2032-49B9-992F-F5E7C4C1FE5C}">
      <dsp:nvSpPr>
        <dsp:cNvPr id="0" name=""/>
        <dsp:cNvSpPr/>
      </dsp:nvSpPr>
      <dsp:spPr>
        <a:xfrm>
          <a:off x="325600" y="426576"/>
          <a:ext cx="729652" cy="7296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DFA91F5-ED9B-4E2F-B166-185CFFF3665E}">
      <dsp:nvSpPr>
        <dsp:cNvPr id="0" name=""/>
        <dsp:cNvSpPr/>
      </dsp:nvSpPr>
      <dsp:spPr>
        <a:xfrm>
          <a:off x="1589012" y="162392"/>
          <a:ext cx="2965335" cy="1258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Developed by Yahoo</a:t>
          </a:r>
        </a:p>
      </dsp:txBody>
      <dsp:txXfrm>
        <a:off x="1589012" y="162392"/>
        <a:ext cx="2965335" cy="1258021"/>
      </dsp:txXfrm>
    </dsp:sp>
    <dsp:sp modelId="{DECC9D58-7AAB-4DB2-94B2-9024AF72F23D}">
      <dsp:nvSpPr>
        <dsp:cNvPr id="0" name=""/>
        <dsp:cNvSpPr/>
      </dsp:nvSpPr>
      <dsp:spPr>
        <a:xfrm>
          <a:off x="5071035" y="162392"/>
          <a:ext cx="1258021" cy="125802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0B1FD9-9EBE-4260-BB66-31CA29A09488}">
      <dsp:nvSpPr>
        <dsp:cNvPr id="0" name=""/>
        <dsp:cNvSpPr/>
      </dsp:nvSpPr>
      <dsp:spPr>
        <a:xfrm>
          <a:off x="5335219" y="426576"/>
          <a:ext cx="729652" cy="7296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C190AC-875E-4ED7-A30A-716E14AE36F3}">
      <dsp:nvSpPr>
        <dsp:cNvPr id="0" name=""/>
        <dsp:cNvSpPr/>
      </dsp:nvSpPr>
      <dsp:spPr>
        <a:xfrm>
          <a:off x="6598632" y="162392"/>
          <a:ext cx="2965335" cy="1258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Apache Pig is a platform for analyzing large data sets that consists of a high-level language for expressing data analysis programs</a:t>
          </a:r>
        </a:p>
      </dsp:txBody>
      <dsp:txXfrm>
        <a:off x="6598632" y="162392"/>
        <a:ext cx="2965335" cy="1258021"/>
      </dsp:txXfrm>
    </dsp:sp>
    <dsp:sp modelId="{8BA69595-FF57-47A9-996A-023F4884D9D4}">
      <dsp:nvSpPr>
        <dsp:cNvPr id="0" name=""/>
        <dsp:cNvSpPr/>
      </dsp:nvSpPr>
      <dsp:spPr>
        <a:xfrm>
          <a:off x="61415" y="2002269"/>
          <a:ext cx="1258021" cy="125802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F16295-7A3C-4349-A48A-60BEF1B7122D}">
      <dsp:nvSpPr>
        <dsp:cNvPr id="0" name=""/>
        <dsp:cNvSpPr/>
      </dsp:nvSpPr>
      <dsp:spPr>
        <a:xfrm>
          <a:off x="325600" y="2266453"/>
          <a:ext cx="729652" cy="7296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02FE7C-3388-436B-95DA-065D669C1748}">
      <dsp:nvSpPr>
        <dsp:cNvPr id="0" name=""/>
        <dsp:cNvSpPr/>
      </dsp:nvSpPr>
      <dsp:spPr>
        <a:xfrm>
          <a:off x="1589012" y="2002269"/>
          <a:ext cx="2965335" cy="1258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dirty="0"/>
            <a:t>Key Properties: Ease of programming, Optimization opportunities, Extensibility</a:t>
          </a:r>
        </a:p>
      </dsp:txBody>
      <dsp:txXfrm>
        <a:off x="1589012" y="2002269"/>
        <a:ext cx="2965335" cy="1258021"/>
      </dsp:txXfrm>
    </dsp:sp>
    <dsp:sp modelId="{149E2D2C-0F4D-4C55-AAC6-CA9B11CB85D0}">
      <dsp:nvSpPr>
        <dsp:cNvPr id="0" name=""/>
        <dsp:cNvSpPr/>
      </dsp:nvSpPr>
      <dsp:spPr>
        <a:xfrm>
          <a:off x="5071035" y="2002269"/>
          <a:ext cx="1258021" cy="125802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3CB7F3-D2F7-4B3F-8382-EC2F42C465F5}">
      <dsp:nvSpPr>
        <dsp:cNvPr id="0" name=""/>
        <dsp:cNvSpPr/>
      </dsp:nvSpPr>
      <dsp:spPr>
        <a:xfrm>
          <a:off x="5335219" y="2266453"/>
          <a:ext cx="729652" cy="7296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EABFA3-0F9C-4AB4-B84E-647BA36641FD}">
      <dsp:nvSpPr>
        <dsp:cNvPr id="0" name=""/>
        <dsp:cNvSpPr/>
      </dsp:nvSpPr>
      <dsp:spPr>
        <a:xfrm>
          <a:off x="6598632" y="2002269"/>
          <a:ext cx="2965335" cy="1258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dirty="0"/>
            <a:t>Operations: Reading, Joining, Filtering</a:t>
          </a:r>
        </a:p>
      </dsp:txBody>
      <dsp:txXfrm>
        <a:off x="6598632" y="2002269"/>
        <a:ext cx="2965335" cy="12580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18969-F59E-EC44-B124-270A2EEFC4A9}">
      <dsp:nvSpPr>
        <dsp:cNvPr id="0" name=""/>
        <dsp:cNvSpPr/>
      </dsp:nvSpPr>
      <dsp:spPr>
        <a:xfrm>
          <a:off x="0" y="439723"/>
          <a:ext cx="6116795" cy="6364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AOL uses PIG for analytics and batch data processing for various applications. </a:t>
          </a:r>
          <a:endParaRPr lang="en-US" sz="1600" kern="1200" dirty="0"/>
        </a:p>
      </dsp:txBody>
      <dsp:txXfrm>
        <a:off x="31070" y="470793"/>
        <a:ext cx="6054655" cy="574340"/>
      </dsp:txXfrm>
    </dsp:sp>
    <dsp:sp modelId="{B3FA7A3C-4899-E040-8E5F-9AA1E801B2D1}">
      <dsp:nvSpPr>
        <dsp:cNvPr id="0" name=""/>
        <dsp:cNvSpPr/>
      </dsp:nvSpPr>
      <dsp:spPr>
        <a:xfrm>
          <a:off x="0" y="1122283"/>
          <a:ext cx="6116795" cy="636480"/>
        </a:xfrm>
        <a:prstGeom prst="roundRect">
          <a:avLst/>
        </a:prstGeom>
        <a:solidFill>
          <a:schemeClr val="accent2">
            <a:hueOff val="-264675"/>
            <a:satOff val="298"/>
            <a:lumOff val="70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PIG is also used in Mendeley to help their business analytics, feature feedback, user experience evaluation and more. </a:t>
          </a:r>
          <a:endParaRPr lang="en-US" sz="1600" kern="1200"/>
        </a:p>
      </dsp:txBody>
      <dsp:txXfrm>
        <a:off x="31070" y="1153353"/>
        <a:ext cx="6054655" cy="574340"/>
      </dsp:txXfrm>
    </dsp:sp>
    <dsp:sp modelId="{8EE0BD1E-622D-1648-88E5-2936AF42CAE7}">
      <dsp:nvSpPr>
        <dsp:cNvPr id="0" name=""/>
        <dsp:cNvSpPr/>
      </dsp:nvSpPr>
      <dsp:spPr>
        <a:xfrm>
          <a:off x="0" y="1804844"/>
          <a:ext cx="6116795" cy="636480"/>
        </a:xfrm>
        <a:prstGeom prst="roundRect">
          <a:avLst/>
        </a:prstGeom>
        <a:solidFill>
          <a:schemeClr val="accent2">
            <a:hueOff val="-529349"/>
            <a:satOff val="597"/>
            <a:lumOff val="141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Salesforce also uses PIG to develop easy custom UDFs. </a:t>
          </a:r>
          <a:endParaRPr lang="en-US" sz="1600" kern="1200"/>
        </a:p>
      </dsp:txBody>
      <dsp:txXfrm>
        <a:off x="31070" y="1835914"/>
        <a:ext cx="6054655" cy="574340"/>
      </dsp:txXfrm>
    </dsp:sp>
    <dsp:sp modelId="{424FCFE5-76BA-4A4D-A510-7D17AC5CE817}">
      <dsp:nvSpPr>
        <dsp:cNvPr id="0" name=""/>
        <dsp:cNvSpPr/>
      </dsp:nvSpPr>
      <dsp:spPr>
        <a:xfrm>
          <a:off x="0" y="2487404"/>
          <a:ext cx="6116795" cy="636480"/>
        </a:xfrm>
        <a:prstGeom prst="roundRect">
          <a:avLst/>
        </a:prstGeom>
        <a:solidFill>
          <a:schemeClr val="accent2">
            <a:hueOff val="-794024"/>
            <a:satOff val="895"/>
            <a:lumOff val="211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Twitter uses PIG extensively to process usage logs, mine tweet data, and more. </a:t>
          </a:r>
          <a:endParaRPr lang="en-US" sz="1600" kern="1200"/>
        </a:p>
      </dsp:txBody>
      <dsp:txXfrm>
        <a:off x="31070" y="2518474"/>
        <a:ext cx="6054655" cy="574340"/>
      </dsp:txXfrm>
    </dsp:sp>
    <dsp:sp modelId="{92181D41-1B17-BF42-ABB2-E12206DB23F9}">
      <dsp:nvSpPr>
        <dsp:cNvPr id="0" name=""/>
        <dsp:cNvSpPr/>
      </dsp:nvSpPr>
      <dsp:spPr>
        <a:xfrm>
          <a:off x="0" y="3169964"/>
          <a:ext cx="6116795" cy="636480"/>
        </a:xfrm>
        <a:prstGeom prst="roundRect">
          <a:avLst/>
        </a:prstGeom>
        <a:solidFill>
          <a:schemeClr val="accent2">
            <a:hueOff val="-1058698"/>
            <a:satOff val="1194"/>
            <a:lumOff val="282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Stanford University also uses PIG to power an emerging interface to these archives for social scientists. </a:t>
          </a:r>
          <a:endParaRPr lang="en-US" sz="1600" kern="1200"/>
        </a:p>
      </dsp:txBody>
      <dsp:txXfrm>
        <a:off x="31070" y="3201034"/>
        <a:ext cx="6054655" cy="574340"/>
      </dsp:txXfrm>
    </dsp:sp>
    <dsp:sp modelId="{C0F3A203-541F-2840-B6B2-BDC5B9C58066}">
      <dsp:nvSpPr>
        <dsp:cNvPr id="0" name=""/>
        <dsp:cNvSpPr/>
      </dsp:nvSpPr>
      <dsp:spPr>
        <a:xfrm>
          <a:off x="0" y="3852524"/>
          <a:ext cx="6116795" cy="636480"/>
        </a:xfrm>
        <a:prstGeom prst="roundRect">
          <a:avLst/>
        </a:prstGeom>
        <a:solidFill>
          <a:schemeClr val="accent2">
            <a:hueOff val="-1323373"/>
            <a:satOff val="1492"/>
            <a:lumOff val="353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PIG is widely used by PayPal to analyze transaction data in order to prevent fraud. </a:t>
          </a:r>
          <a:endParaRPr lang="en-US" sz="1600" kern="1200"/>
        </a:p>
      </dsp:txBody>
      <dsp:txXfrm>
        <a:off x="31070" y="3883594"/>
        <a:ext cx="6054655" cy="5743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0383A-1A67-DE43-BB28-56700A14DE93}">
      <dsp:nvSpPr>
        <dsp:cNvPr id="0" name=""/>
        <dsp:cNvSpPr/>
      </dsp:nvSpPr>
      <dsp:spPr>
        <a:xfrm>
          <a:off x="0" y="598124"/>
          <a:ext cx="6116795" cy="89856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HIVE is used for Trending topics, Hot Wikipedia Topics, Served Fresh Daily. They use Hive for log data normalization and building sample datasets for trend detection R&amp;D. </a:t>
          </a:r>
          <a:endParaRPr lang="en-US" sz="1600" kern="1200"/>
        </a:p>
      </dsp:txBody>
      <dsp:txXfrm>
        <a:off x="43864" y="641988"/>
        <a:ext cx="6029067" cy="810832"/>
      </dsp:txXfrm>
    </dsp:sp>
    <dsp:sp modelId="{FE8A4F0C-B465-4D40-A309-7842A0281D90}">
      <dsp:nvSpPr>
        <dsp:cNvPr id="0" name=""/>
        <dsp:cNvSpPr/>
      </dsp:nvSpPr>
      <dsp:spPr>
        <a:xfrm>
          <a:off x="0" y="1542764"/>
          <a:ext cx="6116795" cy="898560"/>
        </a:xfrm>
        <a:prstGeom prst="roundRect">
          <a:avLst/>
        </a:prstGeom>
        <a:solidFill>
          <a:schemeClr val="accent2">
            <a:hueOff val="-441124"/>
            <a:satOff val="497"/>
            <a:lumOff val="11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In NexR, HIVE is used for replacing Oracle DW, big data analysis and integrating R. </a:t>
          </a:r>
          <a:endParaRPr lang="en-US" sz="1600" kern="1200"/>
        </a:p>
      </dsp:txBody>
      <dsp:txXfrm>
        <a:off x="43864" y="1586628"/>
        <a:ext cx="6029067" cy="810832"/>
      </dsp:txXfrm>
    </dsp:sp>
    <dsp:sp modelId="{F3AA8BC2-C7BA-3A4F-A0B9-5F8970CFD51F}">
      <dsp:nvSpPr>
        <dsp:cNvPr id="0" name=""/>
        <dsp:cNvSpPr/>
      </dsp:nvSpPr>
      <dsp:spPr>
        <a:xfrm>
          <a:off x="0" y="2487404"/>
          <a:ext cx="6116795" cy="898560"/>
        </a:xfrm>
        <a:prstGeom prst="roundRect">
          <a:avLst/>
        </a:prstGeom>
        <a:solidFill>
          <a:schemeClr val="accent2">
            <a:hueOff val="-882249"/>
            <a:satOff val="995"/>
            <a:lumOff val="235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SaaSPulse uses HIVE for analytics, machine learning and customer interaction analysis of web applications. </a:t>
          </a:r>
          <a:endParaRPr lang="en-US" sz="1600" kern="1200"/>
        </a:p>
      </dsp:txBody>
      <dsp:txXfrm>
        <a:off x="43864" y="2531268"/>
        <a:ext cx="6029067" cy="810832"/>
      </dsp:txXfrm>
    </dsp:sp>
    <dsp:sp modelId="{91BE55DB-559A-564B-9DC4-2279106D1B37}">
      <dsp:nvSpPr>
        <dsp:cNvPr id="0" name=""/>
        <dsp:cNvSpPr/>
      </dsp:nvSpPr>
      <dsp:spPr>
        <a:xfrm>
          <a:off x="0" y="3432044"/>
          <a:ext cx="6116795" cy="898560"/>
        </a:xfrm>
        <a:prstGeom prst="roundRect">
          <a:avLst/>
        </a:prstGeom>
        <a:solidFill>
          <a:schemeClr val="accent2">
            <a:hueOff val="-1323373"/>
            <a:satOff val="1492"/>
            <a:lumOff val="353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TaoBao uses HIVE for data mining, internal log analysis and ad-hoc queries. They also do some extensively developing work on Hive. </a:t>
          </a:r>
          <a:endParaRPr lang="en-US" sz="1600" kern="1200" dirty="0"/>
        </a:p>
      </dsp:txBody>
      <dsp:txXfrm>
        <a:off x="43864" y="3475908"/>
        <a:ext cx="6029067" cy="8108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CD0D1-8A26-CE49-AEEC-15B9FB196572}">
      <dsp:nvSpPr>
        <dsp:cNvPr id="0" name=""/>
        <dsp:cNvSpPr/>
      </dsp:nvSpPr>
      <dsp:spPr>
        <a:xfrm>
          <a:off x="0" y="249053"/>
          <a:ext cx="6391275" cy="234117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Based on the business requirements and type of data, Apache Pig or Hive is selected for the business uses.</a:t>
          </a:r>
        </a:p>
      </dsp:txBody>
      <dsp:txXfrm>
        <a:off x="114286" y="363339"/>
        <a:ext cx="6162703" cy="2112598"/>
      </dsp:txXfrm>
    </dsp:sp>
    <dsp:sp modelId="{E8F18960-4324-4840-8C58-BDB85D658942}">
      <dsp:nvSpPr>
        <dsp:cNvPr id="0" name=""/>
        <dsp:cNvSpPr/>
      </dsp:nvSpPr>
      <dsp:spPr>
        <a:xfrm>
          <a:off x="0" y="2656463"/>
          <a:ext cx="6391275" cy="2341170"/>
        </a:xfrm>
        <a:prstGeom prst="roundRect">
          <a:avLst/>
        </a:prstGeom>
        <a:solidFill>
          <a:schemeClr val="accent2">
            <a:hueOff val="-1323373"/>
            <a:satOff val="1492"/>
            <a:lumOff val="353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As we have seen in previous section, PIG and HIVE have some similarities and differences. And also both have their Pros and Cons of using them. But still they are widely used among all the industries and companies as they have many uses.</a:t>
          </a:r>
        </a:p>
      </dsp:txBody>
      <dsp:txXfrm>
        <a:off x="114286" y="2770749"/>
        <a:ext cx="6162703" cy="21125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17D3-0716-414D-B217-D10AF3A58E9E}" type="datetimeFigureOut">
              <a:rPr lang="en-US" smtClean="0"/>
              <a:t>5/6/19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E916-AB81-824A-BF96-2324079FA0B3}" type="slidenum">
              <a:rPr lang="en-US" smtClean="0"/>
              <a:t>‹#›</a:t>
            </a:fld>
            <a:endParaRPr lang="en-US"/>
          </a:p>
        </p:txBody>
      </p:sp>
    </p:spTree>
    <p:extLst>
      <p:ext uri="{BB962C8B-B14F-4D97-AF65-F5344CB8AC3E}">
        <p14:creationId xmlns:p14="http://schemas.microsoft.com/office/powerpoint/2010/main" val="1918033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79E916-AB81-824A-BF96-2324079FA0B3}" type="slidenum">
              <a:rPr lang="en-US" smtClean="0"/>
              <a:t>1</a:t>
            </a:fld>
            <a:endParaRPr lang="en-US"/>
          </a:p>
        </p:txBody>
      </p:sp>
    </p:spTree>
    <p:extLst>
      <p:ext uri="{BB962C8B-B14F-4D97-AF65-F5344CB8AC3E}">
        <p14:creationId xmlns:p14="http://schemas.microsoft.com/office/powerpoint/2010/main" val="2273067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79E916-AB81-824A-BF96-2324079FA0B3}" type="slidenum">
              <a:rPr lang="en-US" smtClean="0"/>
              <a:t>15</a:t>
            </a:fld>
            <a:endParaRPr lang="en-US"/>
          </a:p>
        </p:txBody>
      </p:sp>
    </p:spTree>
    <p:extLst>
      <p:ext uri="{BB962C8B-B14F-4D97-AF65-F5344CB8AC3E}">
        <p14:creationId xmlns:p14="http://schemas.microsoft.com/office/powerpoint/2010/main" val="102638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79E916-AB81-824A-BF96-2324079FA0B3}" type="slidenum">
              <a:rPr lang="en-US" smtClean="0"/>
              <a:t>18</a:t>
            </a:fld>
            <a:endParaRPr lang="en-US"/>
          </a:p>
        </p:txBody>
      </p:sp>
    </p:spTree>
    <p:extLst>
      <p:ext uri="{BB962C8B-B14F-4D97-AF65-F5344CB8AC3E}">
        <p14:creationId xmlns:p14="http://schemas.microsoft.com/office/powerpoint/2010/main" val="3833840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48A87A34-81AB-432B-8DAE-1953F412C126}" type="datetimeFigureOut">
              <a:rPr lang="en-US" smtClean="0"/>
              <a:t>5/6/19</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196699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9438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40062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57467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41695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5/6/19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91451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5/6/19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25693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70902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6526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6447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6245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2011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5/6/19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1884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78896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4388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2207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75655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65244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20">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48A87A34-81AB-432B-8DAE-1953F412C126}" type="datetimeFigureOut">
              <a:rPr lang="en-US" smtClean="0"/>
              <a:pPr/>
              <a:t>5/6/19</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40843157"/>
      </p:ext>
    </p:extLst>
  </p:cSld>
  <p:clrMap bg1="lt1" tx1="dk1" bg2="lt2" tx2="dk2" accent1="accent1" accent2="accent2" accent3="accent3" accent4="accent4" accent5="accent5" accent6="accent6" hlink="hlink" folHlink="folHlink"/>
  <p:sldLayoutIdLst>
    <p:sldLayoutId id="2147485024" r:id="rId1"/>
    <p:sldLayoutId id="2147485025" r:id="rId2"/>
    <p:sldLayoutId id="2147485026" r:id="rId3"/>
    <p:sldLayoutId id="2147485027" r:id="rId4"/>
    <p:sldLayoutId id="2147485028" r:id="rId5"/>
    <p:sldLayoutId id="2147485029" r:id="rId6"/>
    <p:sldLayoutId id="2147485030" r:id="rId7"/>
    <p:sldLayoutId id="2147485031" r:id="rId8"/>
    <p:sldLayoutId id="2147485032" r:id="rId9"/>
    <p:sldLayoutId id="2147485033" r:id="rId10"/>
    <p:sldLayoutId id="2147485034" r:id="rId11"/>
    <p:sldLayoutId id="2147485035" r:id="rId12"/>
    <p:sldLayoutId id="2147485036" r:id="rId13"/>
    <p:sldLayoutId id="2147485037" r:id="rId14"/>
    <p:sldLayoutId id="2147485038" r:id="rId15"/>
    <p:sldLayoutId id="2147485039" r:id="rId16"/>
    <p:sldLayoutId id="2147485040" r:id="rId17"/>
    <p:sldLayoutId id="2147485041"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www-us.apache.org/dist/pig/pig-0.16.0/pig-0.16.0.tar.gz" TargetMode="External"/><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apache.petsads.us/hive/hive-0.14.0/" TargetMode="External"/><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38.tiff"/></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40.tiff"/><Relationship Id="rId4" Type="http://schemas.openxmlformats.org/officeDocument/2006/relationships/image" Target="../media/image39.tiff"/></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42.tif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97BCB-A127-254C-838C-91CA598B41F5}"/>
              </a:ext>
            </a:extLst>
          </p:cNvPr>
          <p:cNvSpPr>
            <a:spLocks noGrp="1"/>
          </p:cNvSpPr>
          <p:nvPr>
            <p:ph type="ctrTitle"/>
          </p:nvPr>
        </p:nvSpPr>
        <p:spPr>
          <a:xfrm>
            <a:off x="5695061" y="1241266"/>
            <a:ext cx="5428551" cy="1290061"/>
          </a:xfrm>
        </p:spPr>
        <p:txBody>
          <a:bodyPr vert="horz" lIns="91440" tIns="45720" rIns="91440" bIns="45720" rtlCol="0">
            <a:normAutofit/>
          </a:bodyPr>
          <a:lstStyle/>
          <a:p>
            <a:r>
              <a:rPr lang="en-US" sz="3600" kern="1200" spc="100" dirty="0">
                <a:latin typeface="+mj-lt"/>
                <a:ea typeface="+mj-ea"/>
                <a:cs typeface="+mj-cs"/>
              </a:rPr>
              <a:t>APACHE PIG and HIVE</a:t>
            </a:r>
          </a:p>
        </p:txBody>
      </p:sp>
      <p:sp>
        <p:nvSpPr>
          <p:cNvPr id="3" name="Subtitle 2">
            <a:extLst>
              <a:ext uri="{FF2B5EF4-FFF2-40B4-BE49-F238E27FC236}">
                <a16:creationId xmlns:a16="http://schemas.microsoft.com/office/drawing/2014/main" id="{9C317DC7-2290-054E-A5E8-D4440D9455F2}"/>
              </a:ext>
            </a:extLst>
          </p:cNvPr>
          <p:cNvSpPr>
            <a:spLocks noGrp="1"/>
          </p:cNvSpPr>
          <p:nvPr>
            <p:ph type="subTitle" idx="1"/>
          </p:nvPr>
        </p:nvSpPr>
        <p:spPr>
          <a:xfrm>
            <a:off x="5547803" y="4326674"/>
            <a:ext cx="5904500" cy="1622322"/>
          </a:xfrm>
        </p:spPr>
        <p:txBody>
          <a:bodyPr vert="horz" lIns="91440" tIns="45720" rIns="91440" bIns="45720" rtlCol="0">
            <a:noAutofit/>
          </a:bodyPr>
          <a:lstStyle/>
          <a:p>
            <a:pPr>
              <a:lnSpc>
                <a:spcPct val="90000"/>
              </a:lnSpc>
            </a:pPr>
            <a:r>
              <a:rPr lang="en-US" sz="1400" dirty="0">
                <a:solidFill>
                  <a:schemeClr val="bg1"/>
                </a:solidFill>
              </a:rPr>
              <a:t>By </a:t>
            </a:r>
          </a:p>
          <a:p>
            <a:pPr>
              <a:lnSpc>
                <a:spcPct val="90000"/>
              </a:lnSpc>
            </a:pPr>
            <a:r>
              <a:rPr lang="en-US" sz="1400" dirty="0">
                <a:solidFill>
                  <a:schemeClr val="bg1"/>
                </a:solidFill>
              </a:rPr>
              <a:t>Navya Alapati</a:t>
            </a:r>
          </a:p>
          <a:p>
            <a:pPr>
              <a:lnSpc>
                <a:spcPct val="90000"/>
              </a:lnSpc>
            </a:pPr>
            <a:r>
              <a:rPr lang="en-US" sz="1400" dirty="0">
                <a:solidFill>
                  <a:schemeClr val="bg1"/>
                </a:solidFill>
              </a:rPr>
              <a:t>Pujitha Reddy Koppurapu</a:t>
            </a:r>
          </a:p>
          <a:p>
            <a:pPr indent="-228600">
              <a:lnSpc>
                <a:spcPct val="90000"/>
              </a:lnSpc>
              <a:buFont typeface="Arial" panose="020B0604020202020204" pitchFamily="34" charset="0"/>
              <a:buChar char="•"/>
            </a:pPr>
            <a:endParaRPr lang="en-US" sz="1400" dirty="0">
              <a:solidFill>
                <a:schemeClr val="bg1"/>
              </a:solidFill>
            </a:endParaRPr>
          </a:p>
          <a:p>
            <a:pPr algn="r">
              <a:lnSpc>
                <a:spcPct val="90000"/>
              </a:lnSpc>
            </a:pPr>
            <a:r>
              <a:rPr lang="en-US" sz="1400" dirty="0">
                <a:solidFill>
                  <a:schemeClr val="bg1"/>
                </a:solidFill>
              </a:rPr>
              <a:t>CSC 244</a:t>
            </a:r>
          </a:p>
          <a:p>
            <a:pPr algn="r">
              <a:lnSpc>
                <a:spcPct val="90000"/>
              </a:lnSpc>
            </a:pPr>
            <a:r>
              <a:rPr lang="en-US" sz="1400" dirty="0">
                <a:solidFill>
                  <a:schemeClr val="bg1"/>
                </a:solidFill>
              </a:rPr>
              <a:t>Professor: DR. YING JIN</a:t>
            </a:r>
          </a:p>
        </p:txBody>
      </p:sp>
      <p:grpSp>
        <p:nvGrpSpPr>
          <p:cNvPr id="12" name="Group 11">
            <a:extLst>
              <a:ext uri="{FF2B5EF4-FFF2-40B4-BE49-F238E27FC236}">
                <a16:creationId xmlns:a16="http://schemas.microsoft.com/office/drawing/2014/main" id="{0C5EAE72-3D24-4A03-9BDF-FBE8C100AF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5" y="396836"/>
            <a:ext cx="4992158" cy="6058999"/>
            <a:chOff x="423335" y="396836"/>
            <a:chExt cx="4992158" cy="6058999"/>
          </a:xfrm>
        </p:grpSpPr>
        <p:sp>
          <p:nvSpPr>
            <p:cNvPr id="13" name="Rectangle 12">
              <a:extLst>
                <a:ext uri="{FF2B5EF4-FFF2-40B4-BE49-F238E27FC236}">
                  <a16:creationId xmlns:a16="http://schemas.microsoft.com/office/drawing/2014/main" id="{B76F2A6D-EB50-477B-BD17-230CCC88F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5"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8FBA8B6C-1D72-481E-A101-FBBBF888B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170217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a:extLst>
                <a:ext uri="{FF2B5EF4-FFF2-40B4-BE49-F238E27FC236}">
                  <a16:creationId xmlns:a16="http://schemas.microsoft.com/office/drawing/2014/main" id="{46FCD9A8-07DA-4FCE-B3CC-44762A40BD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3545327"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4" name="Picture 3">
            <a:extLst>
              <a:ext uri="{FF2B5EF4-FFF2-40B4-BE49-F238E27FC236}">
                <a16:creationId xmlns:a16="http://schemas.microsoft.com/office/drawing/2014/main" id="{79A0B1DD-C01C-8F47-ACED-C70F85AA0FA7}"/>
              </a:ext>
            </a:extLst>
          </p:cNvPr>
          <p:cNvPicPr>
            <a:picLocks noChangeAspect="1"/>
          </p:cNvPicPr>
          <p:nvPr/>
        </p:nvPicPr>
        <p:blipFill>
          <a:blip r:embed="rId3"/>
          <a:stretch>
            <a:fillRect/>
          </a:stretch>
        </p:blipFill>
        <p:spPr>
          <a:xfrm>
            <a:off x="135660" y="931862"/>
            <a:ext cx="4994275" cy="4994275"/>
          </a:xfrm>
          <a:prstGeom prst="rect">
            <a:avLst/>
          </a:prstGeom>
        </p:spPr>
      </p:pic>
    </p:spTree>
    <p:extLst>
      <p:ext uri="{BB962C8B-B14F-4D97-AF65-F5344CB8AC3E}">
        <p14:creationId xmlns:p14="http://schemas.microsoft.com/office/powerpoint/2010/main" val="1210318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87B50C-BA86-4F51-A3E5-EE1354FCE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E7DC5BDA-5569-44D1-B022-C75E74FC5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sp>
        <p:nvSpPr>
          <p:cNvPr id="2" name="Title 1">
            <a:extLst>
              <a:ext uri="{FF2B5EF4-FFF2-40B4-BE49-F238E27FC236}">
                <a16:creationId xmlns:a16="http://schemas.microsoft.com/office/drawing/2014/main" id="{0D539114-8155-A64C-B8FD-5B678D64F96C}"/>
              </a:ext>
            </a:extLst>
          </p:cNvPr>
          <p:cNvSpPr>
            <a:spLocks noGrp="1"/>
          </p:cNvSpPr>
          <p:nvPr>
            <p:ph type="title"/>
          </p:nvPr>
        </p:nvSpPr>
        <p:spPr>
          <a:xfrm>
            <a:off x="1154953" y="973668"/>
            <a:ext cx="8761413" cy="706964"/>
          </a:xfrm>
        </p:spPr>
        <p:txBody>
          <a:bodyPr>
            <a:normAutofit/>
          </a:bodyPr>
          <a:lstStyle/>
          <a:p>
            <a:r>
              <a:rPr lang="en-US">
                <a:solidFill>
                  <a:srgbClr val="FFFFFF"/>
                </a:solidFill>
              </a:rPr>
              <a:t>Apache PIG</a:t>
            </a:r>
          </a:p>
        </p:txBody>
      </p:sp>
      <p:sp>
        <p:nvSpPr>
          <p:cNvPr id="14" name="Rectangle 13">
            <a:extLst>
              <a:ext uri="{FF2B5EF4-FFF2-40B4-BE49-F238E27FC236}">
                <a16:creationId xmlns:a16="http://schemas.microsoft.com/office/drawing/2014/main" id="{D0125878-85CE-4A00-BA94-36987E3410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E3C29DDC-F70B-49B4-A7F2-B99467E0DE78}"/>
              </a:ext>
            </a:extLst>
          </p:cNvPr>
          <p:cNvGraphicFramePr>
            <a:graphicFrameLocks noGrp="1"/>
          </p:cNvGraphicFramePr>
          <p:nvPr>
            <p:ph sz="quarter" idx="13"/>
            <p:extLst>
              <p:ext uri="{D42A27DB-BD31-4B8C-83A1-F6EECF244321}">
                <p14:modId xmlns:p14="http://schemas.microsoft.com/office/powerpoint/2010/main" val="1679697479"/>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999618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0" name="Rectangle 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8" name="Rectangle 1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44B29DE-2DEE-F846-8F42-3D20CDDE7039}"/>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3800" b="0" i="0" kern="1200" dirty="0">
                <a:solidFill>
                  <a:schemeClr val="bg2"/>
                </a:solidFill>
                <a:latin typeface="+mj-lt"/>
                <a:ea typeface="+mj-ea"/>
                <a:cs typeface="+mj-cs"/>
              </a:rPr>
              <a:t>Apache PIG Architecture</a:t>
            </a:r>
          </a:p>
        </p:txBody>
      </p:sp>
      <p:grpSp>
        <p:nvGrpSpPr>
          <p:cNvPr id="20" name="Group 19">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1" name="Rectangle 20">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4" name="Content Placeholder 3">
            <a:extLst>
              <a:ext uri="{FF2B5EF4-FFF2-40B4-BE49-F238E27FC236}">
                <a16:creationId xmlns:a16="http://schemas.microsoft.com/office/drawing/2014/main" id="{20FDA2B8-965B-534B-AE28-9FDDEAB896B5}"/>
              </a:ext>
            </a:extLst>
          </p:cNvPr>
          <p:cNvPicPr>
            <a:picLocks noGrp="1"/>
          </p:cNvPicPr>
          <p:nvPr>
            <p:ph sz="quarter" idx="13"/>
          </p:nvPr>
        </p:nvPicPr>
        <p:blipFill>
          <a:blip r:embed="rId3"/>
          <a:stretch>
            <a:fillRect/>
          </a:stretch>
        </p:blipFill>
        <p:spPr>
          <a:xfrm>
            <a:off x="1482049" y="659312"/>
            <a:ext cx="5296693" cy="5214742"/>
          </a:xfrm>
          <a:prstGeom prst="rect">
            <a:avLst/>
          </a:prstGeom>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71961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1B1A260-8A72-4E08-82CC-DB3DB0A49F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F5EE446B-EFB2-4F6A-AC6E-936E92DB5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3483BA79-FCF5-4852-AF0E-CA634727E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A2630BA5-8A74-4D0A-BB80-42BB6E2D0C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D6109B2-DB31-43CB-950B-AB02BC17CF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4F4C0381-B807-4F22-9362-4CF1EA4ED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32DC58E5-A2AB-4AF3-BFDC-51F45B859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A82E722-60BE-4C4A-93FB-ED5C9D25F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BD917B57-2D0B-49F7-99D0-3E0D11138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a:extLst>
                <a:ext uri="{FF2B5EF4-FFF2-40B4-BE49-F238E27FC236}">
                  <a16:creationId xmlns:a16="http://schemas.microsoft.com/office/drawing/2014/main" id="{ED29444E-A895-4493-BEBA-CBD61CF47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9237B3E9-B2D7-4C20-930D-6FD74FFB5C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80924C12-72D5-D64A-80F8-7010BF02C0FD}"/>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Apache PIG Architecture</a:t>
            </a:r>
          </a:p>
        </p:txBody>
      </p:sp>
      <p:sp>
        <p:nvSpPr>
          <p:cNvPr id="3" name="Content Placeholder 2">
            <a:extLst>
              <a:ext uri="{FF2B5EF4-FFF2-40B4-BE49-F238E27FC236}">
                <a16:creationId xmlns:a16="http://schemas.microsoft.com/office/drawing/2014/main" id="{751F6ACE-17C0-B04F-9F21-3400BD852BBF}"/>
              </a:ext>
            </a:extLst>
          </p:cNvPr>
          <p:cNvSpPr>
            <a:spLocks noGrp="1"/>
          </p:cNvSpPr>
          <p:nvPr>
            <p:ph sz="quarter" idx="13"/>
          </p:nvPr>
        </p:nvSpPr>
        <p:spPr>
          <a:xfrm>
            <a:off x="5290077" y="437513"/>
            <a:ext cx="5502614" cy="5954325"/>
          </a:xfrm>
        </p:spPr>
        <p:txBody>
          <a:bodyPr anchor="ctr">
            <a:normAutofit/>
          </a:bodyPr>
          <a:lstStyle/>
          <a:p>
            <a:pPr lvl="0"/>
            <a:r>
              <a:rPr lang="en-US" sz="2000" b="1" dirty="0"/>
              <a:t>Parser:  </a:t>
            </a:r>
            <a:r>
              <a:rPr lang="en-US" sz="2000" dirty="0"/>
              <a:t>Parser basically checks the syntax of the script, does type checking and other miscellaneous checks</a:t>
            </a:r>
          </a:p>
          <a:p>
            <a:pPr lvl="0"/>
            <a:r>
              <a:rPr lang="en-US" sz="2000" b="1" dirty="0"/>
              <a:t>Optimizer: </a:t>
            </a:r>
            <a:r>
              <a:rPr lang="en-US" sz="2000" dirty="0"/>
              <a:t>optimizer carries out future such and push down and projection</a:t>
            </a:r>
          </a:p>
          <a:p>
            <a:pPr lvl="0"/>
            <a:r>
              <a:rPr lang="en-US" sz="2000" b="1" dirty="0"/>
              <a:t>Compiler: </a:t>
            </a:r>
            <a:r>
              <a:rPr lang="en-US" sz="2000" dirty="0"/>
              <a:t>The optimized logical plan is complied by the compiler into a series of MapReduce jobs </a:t>
            </a:r>
          </a:p>
          <a:p>
            <a:pPr lvl="0"/>
            <a:r>
              <a:rPr lang="en-US" sz="2000" b="1" dirty="0"/>
              <a:t>Execution Engine: </a:t>
            </a:r>
            <a:r>
              <a:rPr lang="en-US" sz="2000" dirty="0"/>
              <a:t>The result is provided ones these MapReduce jobs are executed on Hadoop</a:t>
            </a:r>
          </a:p>
        </p:txBody>
      </p:sp>
    </p:spTree>
    <p:extLst>
      <p:ext uri="{BB962C8B-B14F-4D97-AF65-F5344CB8AC3E}">
        <p14:creationId xmlns:p14="http://schemas.microsoft.com/office/powerpoint/2010/main" val="993904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01B1A260-8A72-4E08-82CC-DB3DB0A49F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5" name="Rectangle 34">
              <a:extLst>
                <a:ext uri="{FF2B5EF4-FFF2-40B4-BE49-F238E27FC236}">
                  <a16:creationId xmlns:a16="http://schemas.microsoft.com/office/drawing/2014/main" id="{F5EE446B-EFB2-4F6A-AC6E-936E92DB5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Oval 35">
              <a:extLst>
                <a:ext uri="{FF2B5EF4-FFF2-40B4-BE49-F238E27FC236}">
                  <a16:creationId xmlns:a16="http://schemas.microsoft.com/office/drawing/2014/main" id="{3483BA79-FCF5-4852-AF0E-CA634727E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Oval 36">
              <a:extLst>
                <a:ext uri="{FF2B5EF4-FFF2-40B4-BE49-F238E27FC236}">
                  <a16:creationId xmlns:a16="http://schemas.microsoft.com/office/drawing/2014/main" id="{A2630BA5-8A74-4D0A-BB80-42BB6E2D0C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a:extLst>
                <a:ext uri="{FF2B5EF4-FFF2-40B4-BE49-F238E27FC236}">
                  <a16:creationId xmlns:a16="http://schemas.microsoft.com/office/drawing/2014/main" id="{BD6109B2-DB31-43CB-950B-AB02BC17CF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a:extLst>
                <a:ext uri="{FF2B5EF4-FFF2-40B4-BE49-F238E27FC236}">
                  <a16:creationId xmlns:a16="http://schemas.microsoft.com/office/drawing/2014/main" id="{4F4C0381-B807-4F22-9362-4CF1EA4ED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0" name="Oval 39">
              <a:extLst>
                <a:ext uri="{FF2B5EF4-FFF2-40B4-BE49-F238E27FC236}">
                  <a16:creationId xmlns:a16="http://schemas.microsoft.com/office/drawing/2014/main" id="{32DC58E5-A2AB-4AF3-BFDC-51F45B859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5A82E722-60BE-4C4A-93FB-ED5C9D25F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5">
              <a:extLst>
                <a:ext uri="{FF2B5EF4-FFF2-40B4-BE49-F238E27FC236}">
                  <a16:creationId xmlns:a16="http://schemas.microsoft.com/office/drawing/2014/main" id="{BD917B57-2D0B-49F7-99D0-3E0D11138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3" name="Freeform 5">
              <a:extLst>
                <a:ext uri="{FF2B5EF4-FFF2-40B4-BE49-F238E27FC236}">
                  <a16:creationId xmlns:a16="http://schemas.microsoft.com/office/drawing/2014/main" id="{ED29444E-A895-4493-BEBA-CBD61CF47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44" name="Freeform 5">
              <a:extLst>
                <a:ext uri="{FF2B5EF4-FFF2-40B4-BE49-F238E27FC236}">
                  <a16:creationId xmlns:a16="http://schemas.microsoft.com/office/drawing/2014/main" id="{9237B3E9-B2D7-4C20-930D-6FD74FFB5C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7B8ED42B-AC0E-6B47-B7B5-62A3315996B6}"/>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Installation of PIG</a:t>
            </a:r>
          </a:p>
        </p:txBody>
      </p:sp>
      <p:sp>
        <p:nvSpPr>
          <p:cNvPr id="3" name="Content Placeholder 2">
            <a:extLst>
              <a:ext uri="{FF2B5EF4-FFF2-40B4-BE49-F238E27FC236}">
                <a16:creationId xmlns:a16="http://schemas.microsoft.com/office/drawing/2014/main" id="{5F5B2C17-E886-EB49-ABFA-49B0C293B7B4}"/>
              </a:ext>
            </a:extLst>
          </p:cNvPr>
          <p:cNvSpPr>
            <a:spLocks noGrp="1"/>
          </p:cNvSpPr>
          <p:nvPr>
            <p:ph sz="quarter" idx="13"/>
          </p:nvPr>
        </p:nvSpPr>
        <p:spPr>
          <a:xfrm>
            <a:off x="5290077" y="437513"/>
            <a:ext cx="5502614" cy="5954325"/>
          </a:xfrm>
        </p:spPr>
        <p:txBody>
          <a:bodyPr anchor="ctr">
            <a:normAutofit/>
          </a:bodyPr>
          <a:lstStyle/>
          <a:p>
            <a:r>
              <a:rPr lang="en-US" sz="2000" cap="none" dirty="0"/>
              <a:t>Pre requisite is Java and Hadoop installation.</a:t>
            </a:r>
          </a:p>
          <a:p>
            <a:r>
              <a:rPr lang="en-US" sz="2000" cap="none" dirty="0"/>
              <a:t>We first download the Pig tar file by using command: </a:t>
            </a:r>
            <a:r>
              <a:rPr lang="en-US" sz="2000" cap="none" dirty="0" err="1"/>
              <a:t>wget</a:t>
            </a:r>
            <a:r>
              <a:rPr lang="en-US" sz="2000" cap="none" dirty="0"/>
              <a:t>  </a:t>
            </a:r>
            <a:r>
              <a:rPr lang="en-US" sz="2000" dirty="0">
                <a:effectLst/>
                <a:hlinkClick r:id="rId3"/>
              </a:rPr>
              <a:t>http://www-us.apache.org/dist/pig/pig-0.16.0/pig-0.16.0.tar.gz</a:t>
            </a:r>
            <a:endParaRPr lang="en-US" sz="2000" dirty="0">
              <a:effectLst/>
            </a:endParaRPr>
          </a:p>
          <a:p>
            <a:r>
              <a:rPr lang="en-US" sz="2000" dirty="0"/>
              <a:t>Install latest virtual box.</a:t>
            </a:r>
            <a:endParaRPr lang="en-US" sz="2000" dirty="0">
              <a:effectLst/>
            </a:endParaRPr>
          </a:p>
          <a:p>
            <a:r>
              <a:rPr lang="en-US" sz="2000" dirty="0"/>
              <a:t>We install cloudera latest version.</a:t>
            </a:r>
          </a:p>
          <a:p>
            <a:r>
              <a:rPr lang="en-US" sz="2000" dirty="0">
                <a:effectLst/>
              </a:rPr>
              <a:t>Open Hue editor in cloudera.</a:t>
            </a:r>
          </a:p>
          <a:p>
            <a:r>
              <a:rPr lang="en-US" sz="2000" dirty="0"/>
              <a:t>To select PIG editor in Hue, go to Query&gt;Editor&gt;Pig</a:t>
            </a:r>
            <a:endParaRPr lang="en-US" sz="2000" dirty="0">
              <a:effectLst/>
            </a:endParaRPr>
          </a:p>
        </p:txBody>
      </p:sp>
    </p:spTree>
    <p:extLst>
      <p:ext uri="{BB962C8B-B14F-4D97-AF65-F5344CB8AC3E}">
        <p14:creationId xmlns:p14="http://schemas.microsoft.com/office/powerpoint/2010/main" val="3127839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B1A260-8A72-4E08-82CC-DB3DB0A49F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4" name="Rectangle 23">
              <a:extLst>
                <a:ext uri="{FF2B5EF4-FFF2-40B4-BE49-F238E27FC236}">
                  <a16:creationId xmlns:a16="http://schemas.microsoft.com/office/drawing/2014/main" id="{F5EE446B-EFB2-4F6A-AC6E-936E92DB5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Oval 24">
              <a:extLst>
                <a:ext uri="{FF2B5EF4-FFF2-40B4-BE49-F238E27FC236}">
                  <a16:creationId xmlns:a16="http://schemas.microsoft.com/office/drawing/2014/main" id="{3483BA79-FCF5-4852-AF0E-CA634727E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a:extLst>
                <a:ext uri="{FF2B5EF4-FFF2-40B4-BE49-F238E27FC236}">
                  <a16:creationId xmlns:a16="http://schemas.microsoft.com/office/drawing/2014/main" id="{A2630BA5-8A74-4D0A-BB80-42BB6E2D0C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Oval 26">
              <a:extLst>
                <a:ext uri="{FF2B5EF4-FFF2-40B4-BE49-F238E27FC236}">
                  <a16:creationId xmlns:a16="http://schemas.microsoft.com/office/drawing/2014/main" id="{BD6109B2-DB31-43CB-950B-AB02BC17CF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8" name="Oval 27">
              <a:extLst>
                <a:ext uri="{FF2B5EF4-FFF2-40B4-BE49-F238E27FC236}">
                  <a16:creationId xmlns:a16="http://schemas.microsoft.com/office/drawing/2014/main" id="{4F4C0381-B807-4F22-9362-4CF1EA4ED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Oval 28">
              <a:extLst>
                <a:ext uri="{FF2B5EF4-FFF2-40B4-BE49-F238E27FC236}">
                  <a16:creationId xmlns:a16="http://schemas.microsoft.com/office/drawing/2014/main" id="{32DC58E5-A2AB-4AF3-BFDC-51F45B859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5A82E722-60BE-4C4A-93FB-ED5C9D25F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5">
              <a:extLst>
                <a:ext uri="{FF2B5EF4-FFF2-40B4-BE49-F238E27FC236}">
                  <a16:creationId xmlns:a16="http://schemas.microsoft.com/office/drawing/2014/main" id="{BD917B57-2D0B-49F7-99D0-3E0D11138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2" name="Freeform 5">
              <a:extLst>
                <a:ext uri="{FF2B5EF4-FFF2-40B4-BE49-F238E27FC236}">
                  <a16:creationId xmlns:a16="http://schemas.microsoft.com/office/drawing/2014/main" id="{ED29444E-A895-4493-BEBA-CBD61CF47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3" name="Freeform 5">
              <a:extLst>
                <a:ext uri="{FF2B5EF4-FFF2-40B4-BE49-F238E27FC236}">
                  <a16:creationId xmlns:a16="http://schemas.microsoft.com/office/drawing/2014/main" id="{9237B3E9-B2D7-4C20-930D-6FD74FFB5C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815C4E8B-B66B-0940-8D9C-96BF6695D22F}"/>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Installation of HIVE</a:t>
            </a:r>
          </a:p>
        </p:txBody>
      </p:sp>
      <p:sp>
        <p:nvSpPr>
          <p:cNvPr id="3" name="Content Placeholder 2">
            <a:extLst>
              <a:ext uri="{FF2B5EF4-FFF2-40B4-BE49-F238E27FC236}">
                <a16:creationId xmlns:a16="http://schemas.microsoft.com/office/drawing/2014/main" id="{BC8172CF-3AC8-7643-9A55-FD1DA2869825}"/>
              </a:ext>
            </a:extLst>
          </p:cNvPr>
          <p:cNvSpPr>
            <a:spLocks noGrp="1"/>
          </p:cNvSpPr>
          <p:nvPr>
            <p:ph sz="quarter" idx="13"/>
          </p:nvPr>
        </p:nvSpPr>
        <p:spPr>
          <a:xfrm>
            <a:off x="5290077" y="437513"/>
            <a:ext cx="5502614" cy="5954325"/>
          </a:xfrm>
        </p:spPr>
        <p:txBody>
          <a:bodyPr anchor="ctr">
            <a:normAutofit/>
          </a:bodyPr>
          <a:lstStyle/>
          <a:p>
            <a:r>
              <a:rPr lang="en-US" sz="2000" dirty="0"/>
              <a:t>Pre requisite is java and Hadoop installation.</a:t>
            </a:r>
          </a:p>
          <a:p>
            <a:r>
              <a:rPr lang="en-US" sz="2000" dirty="0"/>
              <a:t>Download hive from </a:t>
            </a:r>
            <a:r>
              <a:rPr lang="en-US" sz="2000" dirty="0">
                <a:hlinkClick r:id="rId3"/>
              </a:rPr>
              <a:t>http://apache.petsads.us/hive/hive-0.14.0/.</a:t>
            </a:r>
            <a:endParaRPr lang="en-US" sz="2000" dirty="0"/>
          </a:p>
          <a:p>
            <a:r>
              <a:rPr lang="en-US" sz="2000" dirty="0"/>
              <a:t>In cloudera, open Hue editor.</a:t>
            </a:r>
          </a:p>
          <a:p>
            <a:r>
              <a:rPr lang="en-US" sz="2000" dirty="0"/>
              <a:t>To open Hive editor in Hue go to Query&gt;Editor&gt; Hive</a:t>
            </a:r>
          </a:p>
        </p:txBody>
      </p:sp>
    </p:spTree>
    <p:extLst>
      <p:ext uri="{BB962C8B-B14F-4D97-AF65-F5344CB8AC3E}">
        <p14:creationId xmlns:p14="http://schemas.microsoft.com/office/powerpoint/2010/main" val="4188968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77DD88FE-01A0-4F04-99DC-2B1140F59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A2E9868-C728-43FF-95CC-38902E514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343043" y="402165"/>
            <a:ext cx="673865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3" name="Oval 13">
            <a:extLst>
              <a:ext uri="{FF2B5EF4-FFF2-40B4-BE49-F238E27FC236}">
                <a16:creationId xmlns:a16="http://schemas.microsoft.com/office/drawing/2014/main" id="{212A5749-6A2A-4FAF-824E-16E9569B9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9519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A2615BF4-8323-4853-9A41-09C4DFBC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6355223"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6" name="Freeform 5">
            <a:extLst>
              <a:ext uri="{FF2B5EF4-FFF2-40B4-BE49-F238E27FC236}">
                <a16:creationId xmlns:a16="http://schemas.microsoft.com/office/drawing/2014/main" id="{E68B4297-39F1-4DD7-A4EF-8E4E50111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51206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 name="Oval 19">
            <a:extLst>
              <a:ext uri="{FF2B5EF4-FFF2-40B4-BE49-F238E27FC236}">
                <a16:creationId xmlns:a16="http://schemas.microsoft.com/office/drawing/2014/main" id="{7DFAF1DD-0169-4D59-8646-8EFAD90F4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18848"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E45D7473-2985-4534-8629-4C76A5639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54754F38-FFF8-F341-91CA-19003C52AFDB}"/>
              </a:ext>
            </a:extLst>
          </p:cNvPr>
          <p:cNvSpPr>
            <a:spLocks noGrp="1"/>
          </p:cNvSpPr>
          <p:nvPr>
            <p:ph type="title"/>
          </p:nvPr>
        </p:nvSpPr>
        <p:spPr>
          <a:xfrm>
            <a:off x="8471239" y="973667"/>
            <a:ext cx="2942210" cy="4833745"/>
          </a:xfrm>
        </p:spPr>
        <p:txBody>
          <a:bodyPr>
            <a:normAutofit/>
          </a:bodyPr>
          <a:lstStyle/>
          <a:p>
            <a:r>
              <a:rPr lang="en-US">
                <a:solidFill>
                  <a:srgbClr val="EBEBEB"/>
                </a:solidFill>
              </a:rPr>
              <a:t>Companies Using Pig</a:t>
            </a:r>
          </a:p>
        </p:txBody>
      </p:sp>
      <p:sp>
        <p:nvSpPr>
          <p:cNvPr id="24" name="Rectangle 23">
            <a:extLst>
              <a:ext uri="{FF2B5EF4-FFF2-40B4-BE49-F238E27FC236}">
                <a16:creationId xmlns:a16="http://schemas.microsoft.com/office/drawing/2014/main" id="{2B8277BD-4019-4E99-866A-1EA4007EC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4A761D47-A984-435D-884D-F21C41EE67C4}"/>
              </a:ext>
            </a:extLst>
          </p:cNvPr>
          <p:cNvGraphicFramePr>
            <a:graphicFrameLocks noGrp="1"/>
          </p:cNvGraphicFramePr>
          <p:nvPr>
            <p:ph sz="quarter" idx="13"/>
            <p:extLst>
              <p:ext uri="{D42A27DB-BD31-4B8C-83A1-F6EECF244321}">
                <p14:modId xmlns:p14="http://schemas.microsoft.com/office/powerpoint/2010/main" val="3142829121"/>
              </p:ext>
            </p:extLst>
          </p:nvPr>
        </p:nvGraphicFramePr>
        <p:xfrm>
          <a:off x="964907" y="973667"/>
          <a:ext cx="6116795" cy="49287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7400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77DD88FE-01A0-4F04-99DC-2B1140F59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11">
            <a:extLst>
              <a:ext uri="{FF2B5EF4-FFF2-40B4-BE49-F238E27FC236}">
                <a16:creationId xmlns:a16="http://schemas.microsoft.com/office/drawing/2014/main" id="{DA2E9868-C728-43FF-95CC-38902E514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343043" y="402165"/>
            <a:ext cx="673865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Oval 13">
            <a:extLst>
              <a:ext uri="{FF2B5EF4-FFF2-40B4-BE49-F238E27FC236}">
                <a16:creationId xmlns:a16="http://schemas.microsoft.com/office/drawing/2014/main" id="{212A5749-6A2A-4FAF-824E-16E9569B9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9519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Freeform 5">
            <a:extLst>
              <a:ext uri="{FF2B5EF4-FFF2-40B4-BE49-F238E27FC236}">
                <a16:creationId xmlns:a16="http://schemas.microsoft.com/office/drawing/2014/main" id="{A2615BF4-8323-4853-9A41-09C4DFBC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6355223"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0" name="Freeform 5">
            <a:extLst>
              <a:ext uri="{FF2B5EF4-FFF2-40B4-BE49-F238E27FC236}">
                <a16:creationId xmlns:a16="http://schemas.microsoft.com/office/drawing/2014/main" id="{E68B4297-39F1-4DD7-A4EF-8E4E50111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51206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1" name="Oval 19">
            <a:extLst>
              <a:ext uri="{FF2B5EF4-FFF2-40B4-BE49-F238E27FC236}">
                <a16:creationId xmlns:a16="http://schemas.microsoft.com/office/drawing/2014/main" id="{7DFAF1DD-0169-4D59-8646-8EFAD90F4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18848"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Freeform 5">
            <a:extLst>
              <a:ext uri="{FF2B5EF4-FFF2-40B4-BE49-F238E27FC236}">
                <a16:creationId xmlns:a16="http://schemas.microsoft.com/office/drawing/2014/main" id="{E45D7473-2985-4534-8629-4C76A5639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B29E0951-D001-5F4A-B0E0-DA7AAB73D74C}"/>
              </a:ext>
            </a:extLst>
          </p:cNvPr>
          <p:cNvSpPr>
            <a:spLocks noGrp="1"/>
          </p:cNvSpPr>
          <p:nvPr>
            <p:ph type="title"/>
          </p:nvPr>
        </p:nvSpPr>
        <p:spPr>
          <a:xfrm>
            <a:off x="8471239" y="973667"/>
            <a:ext cx="2942210" cy="4833745"/>
          </a:xfrm>
        </p:spPr>
        <p:txBody>
          <a:bodyPr>
            <a:normAutofit/>
          </a:bodyPr>
          <a:lstStyle/>
          <a:p>
            <a:r>
              <a:rPr lang="en-US">
                <a:solidFill>
                  <a:srgbClr val="EBEBEB"/>
                </a:solidFill>
              </a:rPr>
              <a:t>Companies Using Hive</a:t>
            </a:r>
          </a:p>
        </p:txBody>
      </p:sp>
      <p:sp>
        <p:nvSpPr>
          <p:cNvPr id="33" name="Rectangle 23">
            <a:extLst>
              <a:ext uri="{FF2B5EF4-FFF2-40B4-BE49-F238E27FC236}">
                <a16:creationId xmlns:a16="http://schemas.microsoft.com/office/drawing/2014/main" id="{2B8277BD-4019-4E99-866A-1EA4007EC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34" name="Content Placeholder 2">
            <a:extLst>
              <a:ext uri="{FF2B5EF4-FFF2-40B4-BE49-F238E27FC236}">
                <a16:creationId xmlns:a16="http://schemas.microsoft.com/office/drawing/2014/main" id="{1936532E-8F98-4EAF-9A6E-835CC3F532DC}"/>
              </a:ext>
            </a:extLst>
          </p:cNvPr>
          <p:cNvGraphicFramePr>
            <a:graphicFrameLocks noGrp="1"/>
          </p:cNvGraphicFramePr>
          <p:nvPr>
            <p:ph sz="quarter" idx="13"/>
            <p:extLst>
              <p:ext uri="{D42A27DB-BD31-4B8C-83A1-F6EECF244321}">
                <p14:modId xmlns:p14="http://schemas.microsoft.com/office/powerpoint/2010/main" val="4165730748"/>
              </p:ext>
            </p:extLst>
          </p:nvPr>
        </p:nvGraphicFramePr>
        <p:xfrm>
          <a:off x="964907" y="973667"/>
          <a:ext cx="6116795" cy="4928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580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CD950F15-6D99-47E2-B154-2C00E88EA1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42" name="Rectangle 41">
              <a:extLst>
                <a:ext uri="{FF2B5EF4-FFF2-40B4-BE49-F238E27FC236}">
                  <a16:creationId xmlns:a16="http://schemas.microsoft.com/office/drawing/2014/main" id="{1A14C901-D8C8-4CD1-AAA5-1A817CF01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Oval 42">
              <a:extLst>
                <a:ext uri="{FF2B5EF4-FFF2-40B4-BE49-F238E27FC236}">
                  <a16:creationId xmlns:a16="http://schemas.microsoft.com/office/drawing/2014/main" id="{197C4951-D8F5-46FB-8B71-688125345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86A28D8-A49D-4FCF-A23D-E67EB998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Oval 44">
              <a:extLst>
                <a:ext uri="{FF2B5EF4-FFF2-40B4-BE49-F238E27FC236}">
                  <a16:creationId xmlns:a16="http://schemas.microsoft.com/office/drawing/2014/main" id="{E5457A18-54B4-4D19-8822-970FB0CF6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6" name="Oval 45">
              <a:extLst>
                <a:ext uri="{FF2B5EF4-FFF2-40B4-BE49-F238E27FC236}">
                  <a16:creationId xmlns:a16="http://schemas.microsoft.com/office/drawing/2014/main" id="{2FD1E74F-5193-4410-8D57-F2F44EDBC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7" name="Oval 46">
              <a:extLst>
                <a:ext uri="{FF2B5EF4-FFF2-40B4-BE49-F238E27FC236}">
                  <a16:creationId xmlns:a16="http://schemas.microsoft.com/office/drawing/2014/main" id="{3A60DA7D-DF3C-42E6-B8E7-CA05113A2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8" name="Freeform 5">
              <a:extLst>
                <a:ext uri="{FF2B5EF4-FFF2-40B4-BE49-F238E27FC236}">
                  <a16:creationId xmlns:a16="http://schemas.microsoft.com/office/drawing/2014/main" id="{49DD32C2-73A0-44F9-A340-1E4DBD5213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0" name="Rectangle 49">
            <a:extLst>
              <a:ext uri="{FF2B5EF4-FFF2-40B4-BE49-F238E27FC236}">
                <a16:creationId xmlns:a16="http://schemas.microsoft.com/office/drawing/2014/main" id="{4FE4FEFB-1CF6-42E6-A494-774587540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065CCDE-CC93-BB41-8D70-FE009209019F}"/>
              </a:ext>
            </a:extLst>
          </p:cNvPr>
          <p:cNvSpPr>
            <a:spLocks noGrp="1"/>
          </p:cNvSpPr>
          <p:nvPr>
            <p:ph type="title"/>
          </p:nvPr>
        </p:nvSpPr>
        <p:spPr>
          <a:xfrm>
            <a:off x="649975" y="4517136"/>
            <a:ext cx="9453911" cy="1174947"/>
          </a:xfrm>
        </p:spPr>
        <p:txBody>
          <a:bodyPr vert="horz" lIns="91440" tIns="45720" rIns="91440" bIns="45720" rtlCol="0" anchor="b">
            <a:normAutofit/>
          </a:bodyPr>
          <a:lstStyle/>
          <a:p>
            <a:pPr>
              <a:lnSpc>
                <a:spcPct val="90000"/>
              </a:lnSpc>
            </a:pPr>
            <a:r>
              <a:rPr lang="en-US" sz="3800"/>
              <a:t>Comparative Analysis of PIG and HIVE</a:t>
            </a:r>
          </a:p>
        </p:txBody>
      </p:sp>
      <p:pic>
        <p:nvPicPr>
          <p:cNvPr id="8" name="Picture 7">
            <a:extLst>
              <a:ext uri="{FF2B5EF4-FFF2-40B4-BE49-F238E27FC236}">
                <a16:creationId xmlns:a16="http://schemas.microsoft.com/office/drawing/2014/main" id="{17A0D175-0E90-B04A-A464-CF3EBB5DF0D5}"/>
              </a:ext>
            </a:extLst>
          </p:cNvPr>
          <p:cNvPicPr>
            <a:picLocks noChangeAspect="1"/>
          </p:cNvPicPr>
          <p:nvPr/>
        </p:nvPicPr>
        <p:blipFill>
          <a:blip r:embed="rId3"/>
          <a:stretch>
            <a:fillRect/>
          </a:stretch>
        </p:blipFill>
        <p:spPr>
          <a:xfrm>
            <a:off x="5883057" y="928028"/>
            <a:ext cx="4229449" cy="4176581"/>
          </a:xfrm>
          <a:prstGeom prst="roundRect">
            <a:avLst>
              <a:gd name="adj" fmla="val 1858"/>
            </a:avLst>
          </a:prstGeom>
          <a:effectLst/>
        </p:spPr>
      </p:pic>
      <p:pic>
        <p:nvPicPr>
          <p:cNvPr id="7" name="Picture 6">
            <a:extLst>
              <a:ext uri="{FF2B5EF4-FFF2-40B4-BE49-F238E27FC236}">
                <a16:creationId xmlns:a16="http://schemas.microsoft.com/office/drawing/2014/main" id="{DA9275CD-317B-294B-9130-9DDF03E0272C}"/>
              </a:ext>
            </a:extLst>
          </p:cNvPr>
          <p:cNvPicPr>
            <a:picLocks noChangeAspect="1"/>
          </p:cNvPicPr>
          <p:nvPr/>
        </p:nvPicPr>
        <p:blipFill>
          <a:blip r:embed="rId4"/>
          <a:stretch>
            <a:fillRect/>
          </a:stretch>
        </p:blipFill>
        <p:spPr>
          <a:xfrm>
            <a:off x="1091044" y="928028"/>
            <a:ext cx="4272717" cy="4176581"/>
          </a:xfrm>
          <a:prstGeom prst="roundRect">
            <a:avLst>
              <a:gd name="adj" fmla="val 1858"/>
            </a:avLst>
          </a:prstGeom>
          <a:effectLst/>
        </p:spPr>
      </p:pic>
    </p:spTree>
    <p:extLst>
      <p:ext uri="{BB962C8B-B14F-4D97-AF65-F5344CB8AC3E}">
        <p14:creationId xmlns:p14="http://schemas.microsoft.com/office/powerpoint/2010/main" val="3980692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D950F15-6D99-47E2-B154-2C00E88EA1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2" name="Rectangle 11">
              <a:extLst>
                <a:ext uri="{FF2B5EF4-FFF2-40B4-BE49-F238E27FC236}">
                  <a16:creationId xmlns:a16="http://schemas.microsoft.com/office/drawing/2014/main" id="{1A14C901-D8C8-4CD1-AAA5-1A817CF01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197C4951-D8F5-46FB-8B71-688125345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F86A28D8-A49D-4FCF-A23D-E67EB998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E5457A18-54B4-4D19-8822-970FB0CF6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2FD1E74F-5193-4410-8D57-F2F44EDBC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3A60DA7D-DF3C-42E6-B8E7-CA05113A2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49DD32C2-73A0-44F9-A340-1E4DBD5213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4FE4FEFB-1CF6-42E6-A494-774587540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48B5F11-FE7A-F949-9FDF-B1540948756C}"/>
              </a:ext>
            </a:extLst>
          </p:cNvPr>
          <p:cNvSpPr>
            <a:spLocks noGrp="1"/>
          </p:cNvSpPr>
          <p:nvPr>
            <p:ph type="title"/>
          </p:nvPr>
        </p:nvSpPr>
        <p:spPr>
          <a:xfrm>
            <a:off x="649975" y="4517136"/>
            <a:ext cx="9453911" cy="1174947"/>
          </a:xfrm>
        </p:spPr>
        <p:txBody>
          <a:bodyPr vert="horz" lIns="91440" tIns="45720" rIns="91440" bIns="45720" rtlCol="0" anchor="b">
            <a:normAutofit/>
          </a:bodyPr>
          <a:lstStyle/>
          <a:p>
            <a:pPr>
              <a:lnSpc>
                <a:spcPct val="90000"/>
              </a:lnSpc>
            </a:pPr>
            <a:r>
              <a:rPr lang="en-US" sz="3800"/>
              <a:t>Comparative Analysis of PIG and HIVE</a:t>
            </a:r>
          </a:p>
        </p:txBody>
      </p:sp>
      <p:pic>
        <p:nvPicPr>
          <p:cNvPr id="5" name="Picture 4">
            <a:extLst>
              <a:ext uri="{FF2B5EF4-FFF2-40B4-BE49-F238E27FC236}">
                <a16:creationId xmlns:a16="http://schemas.microsoft.com/office/drawing/2014/main" id="{45E534FC-CFA5-B745-944A-0DA6299A6F01}"/>
              </a:ext>
            </a:extLst>
          </p:cNvPr>
          <p:cNvPicPr>
            <a:picLocks noChangeAspect="1"/>
          </p:cNvPicPr>
          <p:nvPr/>
        </p:nvPicPr>
        <p:blipFill>
          <a:blip r:embed="rId4"/>
          <a:stretch>
            <a:fillRect/>
          </a:stretch>
        </p:blipFill>
        <p:spPr>
          <a:xfrm>
            <a:off x="885174" y="728029"/>
            <a:ext cx="4104599" cy="3971200"/>
          </a:xfrm>
          <a:prstGeom prst="roundRect">
            <a:avLst>
              <a:gd name="adj" fmla="val 1858"/>
            </a:avLst>
          </a:prstGeom>
          <a:effectLst/>
        </p:spPr>
      </p:pic>
      <p:pic>
        <p:nvPicPr>
          <p:cNvPr id="6" name="Picture 5">
            <a:extLst>
              <a:ext uri="{FF2B5EF4-FFF2-40B4-BE49-F238E27FC236}">
                <a16:creationId xmlns:a16="http://schemas.microsoft.com/office/drawing/2014/main" id="{AE5BC4E2-F67A-4E4E-A828-94010E82C020}"/>
              </a:ext>
            </a:extLst>
          </p:cNvPr>
          <p:cNvPicPr>
            <a:picLocks noChangeAspect="1"/>
          </p:cNvPicPr>
          <p:nvPr/>
        </p:nvPicPr>
        <p:blipFill>
          <a:blip r:embed="rId5"/>
          <a:stretch>
            <a:fillRect/>
          </a:stretch>
        </p:blipFill>
        <p:spPr>
          <a:xfrm>
            <a:off x="5465672" y="728029"/>
            <a:ext cx="4525583" cy="3971200"/>
          </a:xfrm>
          <a:prstGeom prst="roundRect">
            <a:avLst>
              <a:gd name="adj" fmla="val 1858"/>
            </a:avLst>
          </a:prstGeom>
          <a:effectLst/>
        </p:spPr>
      </p:pic>
    </p:spTree>
    <p:extLst>
      <p:ext uri="{BB962C8B-B14F-4D97-AF65-F5344CB8AC3E}">
        <p14:creationId xmlns:p14="http://schemas.microsoft.com/office/powerpoint/2010/main" val="3196452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D950F15-6D99-47E2-B154-2C00E88EA1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1A14C901-D8C8-4CD1-AAA5-1A817CF01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97C4951-D8F5-46FB-8B71-688125345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F86A28D8-A49D-4FCF-A23D-E67EB998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E5457A18-54B4-4D19-8822-970FB0CF6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2FD1E74F-5193-4410-8D57-F2F44EDBC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3A60DA7D-DF3C-42E6-B8E7-CA05113A2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49DD32C2-73A0-44F9-A340-1E4DBD5213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4FE4FEFB-1CF6-42E6-A494-774587540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57C7FF5-39AC-C740-BBB6-0408D9163CDD}"/>
              </a:ext>
            </a:extLst>
          </p:cNvPr>
          <p:cNvSpPr>
            <a:spLocks noGrp="1"/>
          </p:cNvSpPr>
          <p:nvPr>
            <p:ph type="title"/>
          </p:nvPr>
        </p:nvSpPr>
        <p:spPr>
          <a:xfrm>
            <a:off x="649975" y="4517136"/>
            <a:ext cx="9453911" cy="1174947"/>
          </a:xfrm>
        </p:spPr>
        <p:txBody>
          <a:bodyPr vert="horz" lIns="91440" tIns="45720" rIns="91440" bIns="45720" rtlCol="0" anchor="b">
            <a:normAutofit/>
          </a:bodyPr>
          <a:lstStyle/>
          <a:p>
            <a:pPr>
              <a:lnSpc>
                <a:spcPct val="90000"/>
              </a:lnSpc>
            </a:pPr>
            <a:r>
              <a:rPr lang="en-US" sz="3800"/>
              <a:t>Comparative Analysis of PIG and HIVE</a:t>
            </a:r>
          </a:p>
        </p:txBody>
      </p:sp>
      <p:pic>
        <p:nvPicPr>
          <p:cNvPr id="5" name="Picture 4">
            <a:extLst>
              <a:ext uri="{FF2B5EF4-FFF2-40B4-BE49-F238E27FC236}">
                <a16:creationId xmlns:a16="http://schemas.microsoft.com/office/drawing/2014/main" id="{FCF81F1D-2FBF-274D-9B05-CB88E524BF48}"/>
              </a:ext>
            </a:extLst>
          </p:cNvPr>
          <p:cNvPicPr>
            <a:picLocks noChangeAspect="1"/>
          </p:cNvPicPr>
          <p:nvPr/>
        </p:nvPicPr>
        <p:blipFill>
          <a:blip r:embed="rId3"/>
          <a:stretch>
            <a:fillRect/>
          </a:stretch>
        </p:blipFill>
        <p:spPr>
          <a:xfrm>
            <a:off x="5639033" y="922537"/>
            <a:ext cx="4484233" cy="3946125"/>
          </a:xfrm>
          <a:prstGeom prst="roundRect">
            <a:avLst>
              <a:gd name="adj" fmla="val 1858"/>
            </a:avLst>
          </a:prstGeom>
          <a:effectLst/>
        </p:spPr>
      </p:pic>
      <p:pic>
        <p:nvPicPr>
          <p:cNvPr id="4" name="Picture 3">
            <a:extLst>
              <a:ext uri="{FF2B5EF4-FFF2-40B4-BE49-F238E27FC236}">
                <a16:creationId xmlns:a16="http://schemas.microsoft.com/office/drawing/2014/main" id="{E7CF60CF-E551-5E46-9018-5F347E117A71}"/>
              </a:ext>
            </a:extLst>
          </p:cNvPr>
          <p:cNvPicPr>
            <a:picLocks noChangeAspect="1"/>
          </p:cNvPicPr>
          <p:nvPr/>
        </p:nvPicPr>
        <p:blipFill>
          <a:blip r:embed="rId4"/>
          <a:stretch>
            <a:fillRect/>
          </a:stretch>
        </p:blipFill>
        <p:spPr>
          <a:xfrm>
            <a:off x="871114" y="911870"/>
            <a:ext cx="4497008" cy="3946125"/>
          </a:xfrm>
          <a:prstGeom prst="roundRect">
            <a:avLst>
              <a:gd name="adj" fmla="val 1858"/>
            </a:avLst>
          </a:prstGeom>
          <a:effectLst/>
        </p:spPr>
      </p:pic>
    </p:spTree>
    <p:extLst>
      <p:ext uri="{BB962C8B-B14F-4D97-AF65-F5344CB8AC3E}">
        <p14:creationId xmlns:p14="http://schemas.microsoft.com/office/powerpoint/2010/main" val="2813563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AF1E58-D170-4EF3-8E1A-992DA3688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3EACCB19-3F29-416E-BD93-24BDDE37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39C41423-F9F7-4333-A541-61582D3D2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A66DA090-6BD9-45CC-B782-02767069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Rectangle 17">
            <a:extLst>
              <a:ext uri="{FF2B5EF4-FFF2-40B4-BE49-F238E27FC236}">
                <a16:creationId xmlns:a16="http://schemas.microsoft.com/office/drawing/2014/main" id="{BA9F93AF-9489-4B8A-AA6B-1B00D3CA6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2F459F0B-865B-481D-9AC3-15C76A336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a:extLst>
              <a:ext uri="{FF2B5EF4-FFF2-40B4-BE49-F238E27FC236}">
                <a16:creationId xmlns:a16="http://schemas.microsoft.com/office/drawing/2014/main" id="{61CDB3A6-B686-4E1D-AD52-3DC038A45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4CFD7591-4687-CD44-80E5-EF2F8080B90E}"/>
              </a:ext>
            </a:extLst>
          </p:cNvPr>
          <p:cNvSpPr>
            <a:spLocks noGrp="1"/>
          </p:cNvSpPr>
          <p:nvPr>
            <p:ph type="title"/>
          </p:nvPr>
        </p:nvSpPr>
        <p:spPr>
          <a:xfrm>
            <a:off x="1154955" y="973667"/>
            <a:ext cx="2942210" cy="4833745"/>
          </a:xfrm>
        </p:spPr>
        <p:txBody>
          <a:bodyPr>
            <a:normAutofit/>
          </a:bodyPr>
          <a:lstStyle/>
          <a:p>
            <a:r>
              <a:rPr lang="en-US">
                <a:solidFill>
                  <a:srgbClr val="EBEBEB"/>
                </a:solidFill>
              </a:rPr>
              <a:t>AGENDA</a:t>
            </a:r>
          </a:p>
        </p:txBody>
      </p:sp>
      <p:sp>
        <p:nvSpPr>
          <p:cNvPr id="24" name="Rectangle 23">
            <a:extLst>
              <a:ext uri="{FF2B5EF4-FFF2-40B4-BE49-F238E27FC236}">
                <a16:creationId xmlns:a16="http://schemas.microsoft.com/office/drawing/2014/main" id="{3D38E400-4F30-481D-A5DC-5AA21A2CB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5B8864C3-1437-49BE-A379-E35F34AA58DD}"/>
              </a:ext>
            </a:extLst>
          </p:cNvPr>
          <p:cNvGraphicFramePr>
            <a:graphicFrameLocks noGrp="1"/>
          </p:cNvGraphicFramePr>
          <p:nvPr>
            <p:ph sz="quarter" idx="13"/>
            <p:extLst>
              <p:ext uri="{D42A27DB-BD31-4B8C-83A1-F6EECF244321}">
                <p14:modId xmlns:p14="http://schemas.microsoft.com/office/powerpoint/2010/main" val="1082280484"/>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452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2" name="Rectangle 31">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cxnSp>
        <p:nvCxnSpPr>
          <p:cNvPr id="35" name="Straight Connector 34">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CAF3DB-8477-B84F-8DB4-E420CB5DA2F5}"/>
              </a:ext>
            </a:extLst>
          </p:cNvPr>
          <p:cNvSpPr>
            <a:spLocks noGrp="1"/>
          </p:cNvSpPr>
          <p:nvPr>
            <p:ph sz="quarter" idx="13"/>
          </p:nvPr>
        </p:nvSpPr>
        <p:spPr>
          <a:xfrm>
            <a:off x="5041399" y="1085549"/>
            <a:ext cx="5579707" cy="4686903"/>
          </a:xfrm>
        </p:spPr>
        <p:txBody>
          <a:bodyPr anchor="ctr">
            <a:normAutofit/>
          </a:bodyPr>
          <a:lstStyle/>
          <a:p>
            <a:pPr marL="0" indent="0">
              <a:buNone/>
            </a:pPr>
            <a:r>
              <a:rPr lang="en-US" sz="4000" dirty="0">
                <a:solidFill>
                  <a:schemeClr val="tx1"/>
                </a:solidFill>
              </a:rPr>
              <a:t>Apache HIVE Demo</a:t>
            </a:r>
          </a:p>
          <a:p>
            <a:pPr marL="0" indent="0">
              <a:buNone/>
            </a:pPr>
            <a:endParaRPr lang="en-US" dirty="0">
              <a:solidFill>
                <a:schemeClr val="tx1"/>
              </a:solidFill>
            </a:endParaRPr>
          </a:p>
        </p:txBody>
      </p:sp>
      <p:sp>
        <p:nvSpPr>
          <p:cNvPr id="37" name="Footer Placeholder 4">
            <a:extLst>
              <a:ext uri="{FF2B5EF4-FFF2-40B4-BE49-F238E27FC236}">
                <a16:creationId xmlns:a16="http://schemas.microsoft.com/office/drawing/2014/main" id="{0308D749-5984-4BB8-A788-A85D24304A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561110" y="6391838"/>
            <a:ext cx="3859795" cy="304801"/>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b="1" dirty="0">
              <a:solidFill>
                <a:srgbClr val="B31166"/>
              </a:solidFill>
            </a:endParaRPr>
          </a:p>
        </p:txBody>
      </p:sp>
      <p:sp>
        <p:nvSpPr>
          <p:cNvPr id="39" name="Date Placeholder 3">
            <a:extLst>
              <a:ext uri="{FF2B5EF4-FFF2-40B4-BE49-F238E27FC236}">
                <a16:creationId xmlns:a16="http://schemas.microsoft.com/office/drawing/2014/main" id="{95B8172D-A4C8-41B4-8991-78BBEC4039D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7718854" y="6391839"/>
            <a:ext cx="2997637" cy="304798"/>
          </a:xfrm>
          <a:prstGeom prst="rect">
            <a:avLst/>
          </a:prstGeom>
        </p:spPr>
        <p:txBody>
          <a:bodyPr vert="horz" lIns="91440" tIns="45720" rIns="91440" bIns="45720" rtlCol="0" anchor="t"/>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b="1" dirty="0">
              <a:solidFill>
                <a:srgbClr val="B31166"/>
              </a:solidFill>
            </a:endParaRPr>
          </a:p>
        </p:txBody>
      </p:sp>
    </p:spTree>
    <p:extLst>
      <p:ext uri="{BB962C8B-B14F-4D97-AF65-F5344CB8AC3E}">
        <p14:creationId xmlns:p14="http://schemas.microsoft.com/office/powerpoint/2010/main" val="180128688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B069D3-75A0-0A44-8A41-7C22816E544D}"/>
              </a:ext>
            </a:extLst>
          </p:cNvPr>
          <p:cNvSpPr>
            <a:spLocks noGrp="1"/>
          </p:cNvSpPr>
          <p:nvPr>
            <p:ph sz="quarter" idx="13"/>
          </p:nvPr>
        </p:nvSpPr>
        <p:spPr>
          <a:xfrm>
            <a:off x="5041399" y="1085549"/>
            <a:ext cx="5579707" cy="4686903"/>
          </a:xfrm>
        </p:spPr>
        <p:txBody>
          <a:bodyPr anchor="ctr">
            <a:normAutofit/>
          </a:bodyPr>
          <a:lstStyle/>
          <a:p>
            <a:pPr marL="0" indent="0">
              <a:buNone/>
            </a:pPr>
            <a:r>
              <a:rPr lang="en-US" sz="4000" dirty="0">
                <a:solidFill>
                  <a:schemeClr val="tx1"/>
                </a:solidFill>
              </a:rPr>
              <a:t>Apache PIG Demo</a:t>
            </a:r>
          </a:p>
        </p:txBody>
      </p:sp>
      <p:sp>
        <p:nvSpPr>
          <p:cNvPr id="16" name="Footer Placeholder 4">
            <a:extLst>
              <a:ext uri="{FF2B5EF4-FFF2-40B4-BE49-F238E27FC236}">
                <a16:creationId xmlns:a16="http://schemas.microsoft.com/office/drawing/2014/main" id="{0308D749-5984-4BB8-A788-A85D24304A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561110" y="6391838"/>
            <a:ext cx="3859795" cy="304801"/>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b="1" dirty="0">
              <a:solidFill>
                <a:srgbClr val="B31166"/>
              </a:solidFill>
            </a:endParaRPr>
          </a:p>
        </p:txBody>
      </p:sp>
      <p:sp>
        <p:nvSpPr>
          <p:cNvPr id="18" name="Date Placeholder 3">
            <a:extLst>
              <a:ext uri="{FF2B5EF4-FFF2-40B4-BE49-F238E27FC236}">
                <a16:creationId xmlns:a16="http://schemas.microsoft.com/office/drawing/2014/main" id="{95B8172D-A4C8-41B4-8991-78BBEC4039D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7718854" y="6391839"/>
            <a:ext cx="2997637" cy="304798"/>
          </a:xfrm>
          <a:prstGeom prst="rect">
            <a:avLst/>
          </a:prstGeom>
        </p:spPr>
        <p:txBody>
          <a:bodyPr vert="horz" lIns="91440" tIns="45720" rIns="91440" bIns="45720" rtlCol="0" anchor="t"/>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b="1" dirty="0">
              <a:solidFill>
                <a:srgbClr val="B31166"/>
              </a:solidFill>
            </a:endParaRPr>
          </a:p>
        </p:txBody>
      </p:sp>
    </p:spTree>
    <p:extLst>
      <p:ext uri="{BB962C8B-B14F-4D97-AF65-F5344CB8AC3E}">
        <p14:creationId xmlns:p14="http://schemas.microsoft.com/office/powerpoint/2010/main" val="423183984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AF1E58-D170-4EF3-8E1A-992DA3688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3EACCB19-3F29-416E-BD93-24BDDE37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39C41423-F9F7-4333-A541-61582D3D2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A66DA090-6BD9-45CC-B782-02767069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Rectangle 17">
            <a:extLst>
              <a:ext uri="{FF2B5EF4-FFF2-40B4-BE49-F238E27FC236}">
                <a16:creationId xmlns:a16="http://schemas.microsoft.com/office/drawing/2014/main" id="{BA9F93AF-9489-4B8A-AA6B-1B00D3CA6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2F459F0B-865B-481D-9AC3-15C76A336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a:extLst>
              <a:ext uri="{FF2B5EF4-FFF2-40B4-BE49-F238E27FC236}">
                <a16:creationId xmlns:a16="http://schemas.microsoft.com/office/drawing/2014/main" id="{61CDB3A6-B686-4E1D-AD52-3DC038A45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B0E83821-0FC7-CC44-B254-584565859077}"/>
              </a:ext>
            </a:extLst>
          </p:cNvPr>
          <p:cNvSpPr>
            <a:spLocks noGrp="1"/>
          </p:cNvSpPr>
          <p:nvPr>
            <p:ph type="title"/>
          </p:nvPr>
        </p:nvSpPr>
        <p:spPr>
          <a:xfrm>
            <a:off x="1154955" y="973667"/>
            <a:ext cx="2942210" cy="4833745"/>
          </a:xfrm>
        </p:spPr>
        <p:txBody>
          <a:bodyPr>
            <a:normAutofit/>
          </a:bodyPr>
          <a:lstStyle/>
          <a:p>
            <a:r>
              <a:rPr lang="en-US">
                <a:solidFill>
                  <a:srgbClr val="EBEBEB"/>
                </a:solidFill>
              </a:rPr>
              <a:t>Conclusion</a:t>
            </a:r>
          </a:p>
        </p:txBody>
      </p:sp>
      <p:sp>
        <p:nvSpPr>
          <p:cNvPr id="24" name="Rectangle 23">
            <a:extLst>
              <a:ext uri="{FF2B5EF4-FFF2-40B4-BE49-F238E27FC236}">
                <a16:creationId xmlns:a16="http://schemas.microsoft.com/office/drawing/2014/main" id="{3D38E400-4F30-481D-A5DC-5AA21A2CB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DE067841-30E8-42C9-B109-D666687BD406}"/>
              </a:ext>
            </a:extLst>
          </p:cNvPr>
          <p:cNvGraphicFramePr>
            <a:graphicFrameLocks noGrp="1"/>
          </p:cNvGraphicFramePr>
          <p:nvPr>
            <p:ph sz="quarter" idx="13"/>
            <p:extLst>
              <p:ext uri="{D42A27DB-BD31-4B8C-83A1-F6EECF244321}">
                <p14:modId xmlns:p14="http://schemas.microsoft.com/office/powerpoint/2010/main" val="1497135310"/>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6220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grpSp>
        <p:nvGrpSpPr>
          <p:cNvPr id="45" name="Group 6">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8" name="Rectangle 7">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6" name="Rectangle 15">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7" name="Group 17">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9" name="Rectangle 18">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0"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16305769-B696-EF48-9A7D-46D75FCD7EC1}"/>
              </a:ext>
            </a:extLst>
          </p:cNvPr>
          <p:cNvSpPr>
            <a:spLocks noGrp="1"/>
          </p:cNvSpPr>
          <p:nvPr>
            <p:ph type="title"/>
          </p:nvPr>
        </p:nvSpPr>
        <p:spPr>
          <a:xfrm>
            <a:off x="4678420" y="1370143"/>
            <a:ext cx="6391270" cy="4157446"/>
          </a:xfrm>
        </p:spPr>
        <p:txBody>
          <a:bodyPr vert="horz" lIns="91440" tIns="45720" rIns="91440" bIns="45720" rtlCol="0" anchor="ctr">
            <a:normAutofit/>
          </a:bodyPr>
          <a:lstStyle/>
          <a:p>
            <a:r>
              <a:rPr lang="en-US" sz="6600">
                <a:solidFill>
                  <a:schemeClr val="tx1"/>
                </a:solidFill>
              </a:rPr>
              <a:t>Thank you </a:t>
            </a:r>
          </a:p>
        </p:txBody>
      </p:sp>
      <p:cxnSp>
        <p:nvCxnSpPr>
          <p:cNvPr id="48" name="Straight Connector 21">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49908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C8EC6D35-C82D-5440-94F0-D91B86EBC2F6}"/>
              </a:ext>
            </a:extLst>
          </p:cNvPr>
          <p:cNvPicPr>
            <a:picLocks noGrp="1" noChangeAspect="1"/>
          </p:cNvPicPr>
          <p:nvPr>
            <p:ph sz="quarter" idx="13"/>
          </p:nvPr>
        </p:nvPicPr>
        <p:blipFill>
          <a:blip r:embed="rId3"/>
          <a:stretch>
            <a:fillRect/>
          </a:stretch>
        </p:blipFill>
        <p:spPr>
          <a:xfrm>
            <a:off x="3198976" y="1012598"/>
            <a:ext cx="5668978" cy="483280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42361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E87B50C-BA86-4F51-A3E5-EE1354FCE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Freeform 5">
            <a:extLst>
              <a:ext uri="{FF2B5EF4-FFF2-40B4-BE49-F238E27FC236}">
                <a16:creationId xmlns:a16="http://schemas.microsoft.com/office/drawing/2014/main" id="{E7DC5BDA-5569-44D1-B022-C75E74FC5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sp>
        <p:nvSpPr>
          <p:cNvPr id="2" name="Title 1">
            <a:extLst>
              <a:ext uri="{FF2B5EF4-FFF2-40B4-BE49-F238E27FC236}">
                <a16:creationId xmlns:a16="http://schemas.microsoft.com/office/drawing/2014/main" id="{2E3EA1E8-B3B5-0549-AD94-0757689FCA69}"/>
              </a:ext>
            </a:extLst>
          </p:cNvPr>
          <p:cNvSpPr>
            <a:spLocks noGrp="1"/>
          </p:cNvSpPr>
          <p:nvPr>
            <p:ph type="title"/>
          </p:nvPr>
        </p:nvSpPr>
        <p:spPr>
          <a:xfrm>
            <a:off x="1286934" y="1026586"/>
            <a:ext cx="8761413" cy="706964"/>
          </a:xfrm>
        </p:spPr>
        <p:txBody>
          <a:bodyPr>
            <a:normAutofit/>
          </a:bodyPr>
          <a:lstStyle/>
          <a:p>
            <a:r>
              <a:rPr lang="en-US" dirty="0">
                <a:solidFill>
                  <a:srgbClr val="FFFFFF"/>
                </a:solidFill>
              </a:rPr>
              <a:t>Hadoop </a:t>
            </a:r>
          </a:p>
        </p:txBody>
      </p:sp>
      <p:sp>
        <p:nvSpPr>
          <p:cNvPr id="52" name="Rectangle 51">
            <a:extLst>
              <a:ext uri="{FF2B5EF4-FFF2-40B4-BE49-F238E27FC236}">
                <a16:creationId xmlns:a16="http://schemas.microsoft.com/office/drawing/2014/main" id="{D0125878-85CE-4A00-BA94-36987E3410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34" name="Content Placeholder 2">
            <a:extLst>
              <a:ext uri="{FF2B5EF4-FFF2-40B4-BE49-F238E27FC236}">
                <a16:creationId xmlns:a16="http://schemas.microsoft.com/office/drawing/2014/main" id="{DB267513-F205-40CE-8B49-913F6A9D8F82}"/>
              </a:ext>
            </a:extLst>
          </p:cNvPr>
          <p:cNvGraphicFramePr>
            <a:graphicFrameLocks noGrp="1"/>
          </p:cNvGraphicFramePr>
          <p:nvPr>
            <p:ph sz="quarter" idx="13"/>
            <p:extLst>
              <p:ext uri="{D42A27DB-BD31-4B8C-83A1-F6EECF244321}">
                <p14:modId xmlns:p14="http://schemas.microsoft.com/office/powerpoint/2010/main" val="886826130"/>
              </p:ext>
            </p:extLst>
          </p:nvPr>
        </p:nvGraphicFramePr>
        <p:xfrm>
          <a:off x="2150076" y="2594919"/>
          <a:ext cx="7624119" cy="2657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470097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ell phone&#10;&#10;Description automatically generated">
            <a:extLst>
              <a:ext uri="{FF2B5EF4-FFF2-40B4-BE49-F238E27FC236}">
                <a16:creationId xmlns:a16="http://schemas.microsoft.com/office/drawing/2014/main" id="{CDA30015-87C7-D543-B6E3-987B043FA941}"/>
              </a:ext>
            </a:extLst>
          </p:cNvPr>
          <p:cNvPicPr>
            <a:picLocks noGrp="1" noChangeAspect="1"/>
          </p:cNvPicPr>
          <p:nvPr>
            <p:ph sz="quarter" idx="13"/>
          </p:nvPr>
        </p:nvPicPr>
        <p:blipFill>
          <a:blip r:embed="rId3"/>
          <a:stretch>
            <a:fillRect/>
          </a:stretch>
        </p:blipFill>
        <p:spPr>
          <a:xfrm>
            <a:off x="1068388" y="1059074"/>
            <a:ext cx="9339609" cy="4739851"/>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250617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1B1A260-8A72-4E08-82CC-DB3DB0A49F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F5EE446B-EFB2-4F6A-AC6E-936E92DB5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3483BA79-FCF5-4852-AF0E-CA634727E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A2630BA5-8A74-4D0A-BB80-42BB6E2D0C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D6109B2-DB31-43CB-950B-AB02BC17CF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4F4C0381-B807-4F22-9362-4CF1EA4ED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32DC58E5-A2AB-4AF3-BFDC-51F45B859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A82E722-60BE-4C4A-93FB-ED5C9D25F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BD917B57-2D0B-49F7-99D0-3E0D11138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a:extLst>
                <a:ext uri="{FF2B5EF4-FFF2-40B4-BE49-F238E27FC236}">
                  <a16:creationId xmlns:a16="http://schemas.microsoft.com/office/drawing/2014/main" id="{ED29444E-A895-4493-BEBA-CBD61CF47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9237B3E9-B2D7-4C20-930D-6FD74FFB5C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809AD3A-C3E9-AA44-9D59-026FC5F2C055}"/>
              </a:ext>
            </a:extLst>
          </p:cNvPr>
          <p:cNvSpPr>
            <a:spLocks noGrp="1"/>
          </p:cNvSpPr>
          <p:nvPr>
            <p:ph type="title"/>
          </p:nvPr>
        </p:nvSpPr>
        <p:spPr>
          <a:xfrm>
            <a:off x="994087" y="1130603"/>
            <a:ext cx="3342442" cy="4596794"/>
          </a:xfrm>
        </p:spPr>
        <p:txBody>
          <a:bodyPr anchor="ctr">
            <a:normAutofit/>
          </a:bodyPr>
          <a:lstStyle/>
          <a:p>
            <a:r>
              <a:rPr lang="en-US" sz="3200" dirty="0">
                <a:solidFill>
                  <a:srgbClr val="EBEBEB"/>
                </a:solidFill>
              </a:rPr>
              <a:t>Hadoop Ecosystem</a:t>
            </a:r>
          </a:p>
        </p:txBody>
      </p:sp>
      <p:sp>
        <p:nvSpPr>
          <p:cNvPr id="3" name="Content Placeholder 2">
            <a:extLst>
              <a:ext uri="{FF2B5EF4-FFF2-40B4-BE49-F238E27FC236}">
                <a16:creationId xmlns:a16="http://schemas.microsoft.com/office/drawing/2014/main" id="{8FF45F8C-CE72-9D4E-BC23-7C2F90D5F820}"/>
              </a:ext>
            </a:extLst>
          </p:cNvPr>
          <p:cNvSpPr>
            <a:spLocks noGrp="1"/>
          </p:cNvSpPr>
          <p:nvPr>
            <p:ph sz="quarter" idx="13"/>
          </p:nvPr>
        </p:nvSpPr>
        <p:spPr>
          <a:xfrm>
            <a:off x="5290077" y="437513"/>
            <a:ext cx="5502614" cy="5954325"/>
          </a:xfrm>
        </p:spPr>
        <p:txBody>
          <a:bodyPr anchor="ctr">
            <a:normAutofit/>
          </a:bodyPr>
          <a:lstStyle/>
          <a:p>
            <a:r>
              <a:rPr lang="en-US" sz="2000" dirty="0"/>
              <a:t>HDFS – Hadoop Distributed File System</a:t>
            </a:r>
          </a:p>
          <a:p>
            <a:r>
              <a:rPr lang="en-US" sz="2000" b="1" dirty="0"/>
              <a:t>Apache Hive</a:t>
            </a:r>
          </a:p>
          <a:p>
            <a:r>
              <a:rPr lang="en-US" sz="2000" b="1" dirty="0"/>
              <a:t>Apache Pig</a:t>
            </a:r>
          </a:p>
          <a:p>
            <a:r>
              <a:rPr lang="en-US" sz="2000" dirty="0"/>
              <a:t>MapReduce</a:t>
            </a:r>
          </a:p>
          <a:p>
            <a:r>
              <a:rPr lang="en-US" sz="2000" dirty="0"/>
              <a:t>HBASE</a:t>
            </a:r>
          </a:p>
          <a:p>
            <a:r>
              <a:rPr lang="en-US" sz="2000" dirty="0"/>
              <a:t>YARN – Yet Another source Navigator</a:t>
            </a:r>
          </a:p>
          <a:p>
            <a:endParaRPr lang="en-US" sz="2000" dirty="0"/>
          </a:p>
        </p:txBody>
      </p:sp>
    </p:spTree>
    <p:extLst>
      <p:ext uri="{BB962C8B-B14F-4D97-AF65-F5344CB8AC3E}">
        <p14:creationId xmlns:p14="http://schemas.microsoft.com/office/powerpoint/2010/main" val="1880180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E87B50C-BA86-4F51-A3E5-EE1354FCE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5">
            <a:extLst>
              <a:ext uri="{FF2B5EF4-FFF2-40B4-BE49-F238E27FC236}">
                <a16:creationId xmlns:a16="http://schemas.microsoft.com/office/drawing/2014/main" id="{E7DC5BDA-5569-44D1-B022-C75E74FC5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sp>
        <p:nvSpPr>
          <p:cNvPr id="2" name="Title 1">
            <a:extLst>
              <a:ext uri="{FF2B5EF4-FFF2-40B4-BE49-F238E27FC236}">
                <a16:creationId xmlns:a16="http://schemas.microsoft.com/office/drawing/2014/main" id="{0CF285D9-E2D6-CD4F-909F-F3492AA0D68B}"/>
              </a:ext>
            </a:extLst>
          </p:cNvPr>
          <p:cNvSpPr>
            <a:spLocks noGrp="1"/>
          </p:cNvSpPr>
          <p:nvPr>
            <p:ph type="title"/>
          </p:nvPr>
        </p:nvSpPr>
        <p:spPr>
          <a:xfrm>
            <a:off x="1154953" y="973668"/>
            <a:ext cx="8761413" cy="706964"/>
          </a:xfrm>
        </p:spPr>
        <p:txBody>
          <a:bodyPr>
            <a:normAutofit/>
          </a:bodyPr>
          <a:lstStyle/>
          <a:p>
            <a:r>
              <a:rPr lang="en-US">
                <a:solidFill>
                  <a:srgbClr val="FFFFFF"/>
                </a:solidFill>
              </a:rPr>
              <a:t>Apache HIVE</a:t>
            </a:r>
          </a:p>
        </p:txBody>
      </p:sp>
      <p:sp>
        <p:nvSpPr>
          <p:cNvPr id="33" name="Rectangle 32">
            <a:extLst>
              <a:ext uri="{FF2B5EF4-FFF2-40B4-BE49-F238E27FC236}">
                <a16:creationId xmlns:a16="http://schemas.microsoft.com/office/drawing/2014/main" id="{D0125878-85CE-4A00-BA94-36987E3410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0402C765-5522-4B99-BD16-709639FBFB40}"/>
              </a:ext>
            </a:extLst>
          </p:cNvPr>
          <p:cNvGraphicFramePr>
            <a:graphicFrameLocks noGrp="1"/>
          </p:cNvGraphicFramePr>
          <p:nvPr>
            <p:ph sz="quarter" idx="13"/>
            <p:extLst>
              <p:ext uri="{D42A27DB-BD31-4B8C-83A1-F6EECF244321}">
                <p14:modId xmlns:p14="http://schemas.microsoft.com/office/powerpoint/2010/main" val="147834427"/>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255654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0" name="Rectangle 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8" name="Rectangle 1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C29CF68-E8AA-C94E-87D2-AB08F7CFF3F1}"/>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3800" b="0" i="0" kern="1200">
                <a:solidFill>
                  <a:schemeClr val="bg2"/>
                </a:solidFill>
                <a:latin typeface="+mj-lt"/>
                <a:ea typeface="+mj-ea"/>
                <a:cs typeface="+mj-cs"/>
              </a:rPr>
              <a:t>Apache HIVE Architecture</a:t>
            </a:r>
            <a:endParaRPr lang="en-US" sz="3800" b="0" i="0" kern="1200" dirty="0">
              <a:solidFill>
                <a:schemeClr val="bg2"/>
              </a:solidFill>
              <a:latin typeface="+mj-lt"/>
              <a:ea typeface="+mj-ea"/>
              <a:cs typeface="+mj-cs"/>
            </a:endParaRPr>
          </a:p>
        </p:txBody>
      </p:sp>
      <p:grpSp>
        <p:nvGrpSpPr>
          <p:cNvPr id="20" name="Group 19">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1" name="Rectangle 20">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4" name="Content Placeholder 3">
            <a:extLst>
              <a:ext uri="{FF2B5EF4-FFF2-40B4-BE49-F238E27FC236}">
                <a16:creationId xmlns:a16="http://schemas.microsoft.com/office/drawing/2014/main" id="{1EFD6AF1-8D71-8E46-BEF8-6AD9F3A73C60}"/>
              </a:ext>
            </a:extLst>
          </p:cNvPr>
          <p:cNvPicPr>
            <a:picLocks noGrp="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50778" y="981763"/>
            <a:ext cx="7637494" cy="4576075"/>
          </a:xfrm>
          <a:prstGeom prst="rect">
            <a:avLst/>
          </a:prstGeom>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23552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1B1A260-8A72-4E08-82CC-DB3DB0A49F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F5EE446B-EFB2-4F6A-AC6E-936E92DB5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3483BA79-FCF5-4852-AF0E-CA634727E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A2630BA5-8A74-4D0A-BB80-42BB6E2D0C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D6109B2-DB31-43CB-950B-AB02BC17CF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4F4C0381-B807-4F22-9362-4CF1EA4ED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32DC58E5-A2AB-4AF3-BFDC-51F45B859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A82E722-60BE-4C4A-93FB-ED5C9D25F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BD917B57-2D0B-49F7-99D0-3E0D11138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a:extLst>
                <a:ext uri="{FF2B5EF4-FFF2-40B4-BE49-F238E27FC236}">
                  <a16:creationId xmlns:a16="http://schemas.microsoft.com/office/drawing/2014/main" id="{ED29444E-A895-4493-BEBA-CBD61CF47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9237B3E9-B2D7-4C20-930D-6FD74FFB5C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29BBA2D7-F726-C444-81A5-6F5543BA09E8}"/>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Apache HIVE Architecture</a:t>
            </a:r>
          </a:p>
        </p:txBody>
      </p:sp>
      <p:sp>
        <p:nvSpPr>
          <p:cNvPr id="3" name="Content Placeholder 2">
            <a:extLst>
              <a:ext uri="{FF2B5EF4-FFF2-40B4-BE49-F238E27FC236}">
                <a16:creationId xmlns:a16="http://schemas.microsoft.com/office/drawing/2014/main" id="{9D630DD5-65F7-6943-8A1D-CF6A112341B0}"/>
              </a:ext>
            </a:extLst>
          </p:cNvPr>
          <p:cNvSpPr>
            <a:spLocks noGrp="1"/>
          </p:cNvSpPr>
          <p:nvPr>
            <p:ph sz="quarter" idx="13"/>
          </p:nvPr>
        </p:nvSpPr>
        <p:spPr>
          <a:xfrm>
            <a:off x="5290077" y="437513"/>
            <a:ext cx="5502614" cy="5954325"/>
          </a:xfrm>
        </p:spPr>
        <p:txBody>
          <a:bodyPr anchor="ctr">
            <a:normAutofit/>
          </a:bodyPr>
          <a:lstStyle/>
          <a:p>
            <a:r>
              <a:rPr lang="en-US" sz="2000" b="1" dirty="0"/>
              <a:t>UI:</a:t>
            </a:r>
            <a:r>
              <a:rPr lang="en-US" sz="2000" dirty="0"/>
              <a:t> Interface for clients where queries and different operations are submitted to the system</a:t>
            </a:r>
          </a:p>
          <a:p>
            <a:r>
              <a:rPr lang="en-US" sz="2000" b="1" dirty="0"/>
              <a:t>Driver:</a:t>
            </a:r>
            <a:r>
              <a:rPr lang="en-US" sz="2000" dirty="0"/>
              <a:t> Driver part will receive the queries next</a:t>
            </a:r>
          </a:p>
          <a:p>
            <a:r>
              <a:rPr lang="en-US" sz="2000" b="1" dirty="0"/>
              <a:t>Compiler: </a:t>
            </a:r>
            <a:r>
              <a:rPr lang="en-US" sz="2000" dirty="0"/>
              <a:t>performs analysis on the different query blocks, query expressions and query parsing </a:t>
            </a:r>
          </a:p>
          <a:p>
            <a:r>
              <a:rPr lang="en-US" sz="2000" b="1" dirty="0"/>
              <a:t>Meta Store:</a:t>
            </a:r>
            <a:r>
              <a:rPr lang="en-US" sz="2000" dirty="0"/>
              <a:t> Hive chooses repetitive database servers to store the schema or </a:t>
            </a:r>
            <a:r>
              <a:rPr lang="en-US" sz="2000" dirty="0" err="1"/>
              <a:t>MetaData</a:t>
            </a:r>
            <a:r>
              <a:rPr lang="en-US" sz="2000" dirty="0"/>
              <a:t> of tables, databases, columns in a table and their datatypes </a:t>
            </a:r>
          </a:p>
          <a:p>
            <a:r>
              <a:rPr lang="en-US" sz="2000" b="1" dirty="0"/>
              <a:t>Execution Engine: </a:t>
            </a:r>
            <a:r>
              <a:rPr lang="en-US" sz="2000" dirty="0"/>
              <a:t>Execution Engine process the query and generates the results</a:t>
            </a:r>
          </a:p>
          <a:p>
            <a:r>
              <a:rPr lang="en-US" sz="2000" b="1" dirty="0"/>
              <a:t>HDFS: </a:t>
            </a:r>
            <a:r>
              <a:rPr lang="en-US" sz="2000" dirty="0"/>
              <a:t>the data storage techniques to store data in file system</a:t>
            </a:r>
          </a:p>
        </p:txBody>
      </p:sp>
    </p:spTree>
    <p:extLst>
      <p:ext uri="{BB962C8B-B14F-4D97-AF65-F5344CB8AC3E}">
        <p14:creationId xmlns:p14="http://schemas.microsoft.com/office/powerpoint/2010/main" val="9983403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2897</TotalTime>
  <Words>678</Words>
  <Application>Microsoft Macintosh PowerPoint</Application>
  <PresentationFormat>Widescreen</PresentationFormat>
  <Paragraphs>87</Paragraphs>
  <Slides>23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Century Gothic</vt:lpstr>
      <vt:lpstr>Courier New</vt:lpstr>
      <vt:lpstr>Wingdings 3</vt:lpstr>
      <vt:lpstr>Ion Boardroom</vt:lpstr>
      <vt:lpstr>APACHE PIG and HIVE</vt:lpstr>
      <vt:lpstr>AGENDA</vt:lpstr>
      <vt:lpstr>PowerPoint Presentation</vt:lpstr>
      <vt:lpstr>Hadoop </vt:lpstr>
      <vt:lpstr>PowerPoint Presentation</vt:lpstr>
      <vt:lpstr>Hadoop Ecosystem</vt:lpstr>
      <vt:lpstr>Apache HIVE</vt:lpstr>
      <vt:lpstr>Apache HIVE Architecture</vt:lpstr>
      <vt:lpstr>Apache HIVE Architecture</vt:lpstr>
      <vt:lpstr>Apache PIG</vt:lpstr>
      <vt:lpstr>Apache PIG Architecture</vt:lpstr>
      <vt:lpstr>Apache PIG Architecture</vt:lpstr>
      <vt:lpstr>Installation of PIG</vt:lpstr>
      <vt:lpstr>Installation of HIVE</vt:lpstr>
      <vt:lpstr>Companies Using Pig</vt:lpstr>
      <vt:lpstr>Companies Using Hive</vt:lpstr>
      <vt:lpstr>Comparative Analysis of PIG and HIVE</vt:lpstr>
      <vt:lpstr>Comparative Analysis of PIG and HIVE</vt:lpstr>
      <vt:lpstr>Comparative Analysis of PIG and HIVE</vt:lpstr>
      <vt:lpstr>PowerPoint Presentation</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PIG and HIVE</dc:title>
  <dc:creator>ALAPATI, NAVYA</dc:creator>
  <cp:lastModifiedBy>ALAPATI, NAVYA</cp:lastModifiedBy>
  <cp:revision>6</cp:revision>
  <dcterms:created xsi:type="dcterms:W3CDTF">2019-05-01T01:26:45Z</dcterms:created>
  <dcterms:modified xsi:type="dcterms:W3CDTF">2019-05-06T21:12:04Z</dcterms:modified>
</cp:coreProperties>
</file>